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2"/>
  </p:notesMasterIdLst>
  <p:sldIdLst>
    <p:sldId id="262" r:id="rId2"/>
    <p:sldId id="312" r:id="rId3"/>
    <p:sldId id="315" r:id="rId4"/>
    <p:sldId id="314" r:id="rId5"/>
    <p:sldId id="316" r:id="rId6"/>
    <p:sldId id="915" r:id="rId7"/>
    <p:sldId id="317" r:id="rId8"/>
    <p:sldId id="276" r:id="rId9"/>
    <p:sldId id="326" r:id="rId10"/>
    <p:sldId id="328" r:id="rId11"/>
    <p:sldId id="318" r:id="rId12"/>
    <p:sldId id="345" r:id="rId13"/>
    <p:sldId id="319" r:id="rId14"/>
    <p:sldId id="346" r:id="rId15"/>
    <p:sldId id="306" r:id="rId16"/>
    <p:sldId id="924" r:id="rId17"/>
    <p:sldId id="321" r:id="rId18"/>
    <p:sldId id="887" r:id="rId19"/>
    <p:sldId id="920" r:id="rId20"/>
    <p:sldId id="279" r:id="rId21"/>
    <p:sldId id="283" r:id="rId22"/>
    <p:sldId id="322" r:id="rId23"/>
    <p:sldId id="304" r:id="rId24"/>
    <p:sldId id="348" r:id="rId25"/>
    <p:sldId id="273" r:id="rId26"/>
    <p:sldId id="917" r:id="rId27"/>
    <p:sldId id="271" r:id="rId28"/>
    <p:sldId id="922" r:id="rId29"/>
    <p:sldId id="923" r:id="rId30"/>
    <p:sldId id="91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31E629-7806-2566-0241-A2A5BBEC0F04}" name="Stacy-Ann Whitton" initials="SW" userId="S::swhitton_telligen.com#ext#@healthinsight.onmicrosoft.com::33c18edb-6413-498f-b624-20456a912103" providerId="AD"/>
  <p188:author id="{94246E3D-8691-7769-D36C-FE193F58038E}" name="Allmaras, Kristin (IHS/BEM/RDL)" initials="A(" userId="S::kristin.allmaras_ihs.gov#ext#@healthinsight.onmicrosoft.com::58c5ac7c-1a64-41b2-8e61-991f23695452" providerId="AD"/>
  <p188:author id="{0E398941-3454-1343-F95E-1F369D1196D6}" name="Jacob Churchill" initials="JC" userId="S::jchurchill@mpqhf.org::7d448e24-0898-4d7b-a78d-a4397862dc3c" providerId="AD"/>
  <p188:author id="{9897C366-F4EC-F628-C5BA-B31374AF62F0}" name="Triepke, Tana (IHS/ABR/FTN)" initials="T(" userId="S::tana.triepke_ihs.gov#ext#@healthinsight.onmicrosoft.com::cbec051f-23f6-4e0f-95e8-7e2b3d3a9519" providerId="AD"/>
  <p188:author id="{49B23B74-1270-4C23-0A8D-D7DB1459E3A3}" name="Gustafson, Samantha (IHS/BEM/RDL)" initials="G(" userId="S::samantha.gustafson_ihs.gov#ext#@healthinsight.onmicrosoft.com::207d2b80-cb0d-482f-90b1-cfec308757db" providerId="AD"/>
  <p188:author id="{21EFCDA4-4447-98CB-36F3-E2DD21B32086}" name="Becky Blystone" initials="BB" userId="S::bblystone@telligen.com::c8ce5869-7814-4b03-ac91-5259f9a14735" providerId="AD"/>
  <p188:author id="{161145D2-753A-A51F-2547-DDCC204EC0FD}" name="Tasha Peltier" initials="TP" userId="S::tpeltier_qualityhealthnd.org#ext#@healthinsight.onmicrosoft.com::8408c171-ae63-40db-9ce7-371c65a2a68c" providerId="AD"/>
  <p188:author id="{62BB99E7-475E-FEC8-02F9-42B8009F0518}" name="Stacy-Ann Whitton" initials="SAW" userId="S::swhitton@telligen.com::6812395f-c9df-4ecb-9a34-ca5574597a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538BE-EFF3-FD9B-5A6E-E989BEA44DFA}" v="4" dt="2023-01-20T21:54:12.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7" autoAdjust="0"/>
    <p:restoredTop sz="95332" autoAdjust="0"/>
  </p:normalViewPr>
  <p:slideViewPr>
    <p:cSldViewPr snapToGrid="0">
      <p:cViewPr>
        <p:scale>
          <a:sx n="63" d="100"/>
          <a:sy n="63" d="100"/>
        </p:scale>
        <p:origin x="1421" y="437"/>
      </p:cViewPr>
      <p:guideLst/>
    </p:cSldViewPr>
  </p:slideViewPr>
  <p:outlineViewPr>
    <p:cViewPr>
      <p:scale>
        <a:sx n="33" d="100"/>
        <a:sy n="33" d="100"/>
      </p:scale>
      <p:origin x="0" y="-32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9.xml.rels><?xml version="1.0" encoding="UTF-8" standalone="yes"?>
<Relationships xmlns="http://schemas.openxmlformats.org/package/2006/relationships"><Relationship Id="rId1" Type="http://schemas.openxmlformats.org/officeDocument/2006/relationships/hyperlink" Target="https://www.indiancountryecho.org/resources/naloxone/"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www.indiancountryecho.org/resources/naloxon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3CEEC-7C36-4AF0-974F-BBFF6E4FD2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0B63CF-9FCE-4559-B595-5B939778DDA9}">
      <dgm:prSet custT="1"/>
      <dgm:spPr>
        <a:solidFill>
          <a:srgbClr val="8F2978"/>
        </a:solidFill>
      </dgm:spPr>
      <dgm:t>
        <a:bodyPr/>
        <a:lstStyle/>
        <a:p>
          <a:pPr algn="ctr" rtl="0"/>
          <a:r>
            <a:rPr lang="en-US" sz="2000" b="1" i="0" dirty="0">
              <a:latin typeface="+mn-lt"/>
            </a:rPr>
            <a:t>Community Naloxone </a:t>
          </a:r>
        </a:p>
        <a:p>
          <a:pPr algn="ctr"/>
          <a:r>
            <a:rPr lang="en-US" sz="2000" b="1" i="0" dirty="0">
              <a:latin typeface="+mn-lt"/>
            </a:rPr>
            <a:t>Training Topics</a:t>
          </a:r>
          <a:endParaRPr lang="en-US" sz="2000" dirty="0">
            <a:latin typeface="+mn-lt"/>
          </a:endParaRPr>
        </a:p>
      </dgm:t>
      <dgm:extLst>
        <a:ext uri="{E40237B7-FDA0-4F09-8148-C483321AD2D9}">
          <dgm14:cNvPr xmlns:dgm14="http://schemas.microsoft.com/office/drawing/2010/diagram" id="0" name="" descr="Community Naloxone Training Topics&#10;"/>
        </a:ext>
      </dgm:extLst>
    </dgm:pt>
    <dgm:pt modelId="{9C36365E-5FC1-47A2-98DF-47F4128703B7}" type="parTrans" cxnId="{A07F9441-3A0F-4990-B11C-8398FB9CE207}">
      <dgm:prSet/>
      <dgm:spPr/>
      <dgm:t>
        <a:bodyPr/>
        <a:lstStyle/>
        <a:p>
          <a:endParaRPr lang="en-US"/>
        </a:p>
      </dgm:t>
    </dgm:pt>
    <dgm:pt modelId="{E76C5A47-E458-443E-BE7E-BFFC0AEC3B43}" type="sibTrans" cxnId="{A07F9441-3A0F-4990-B11C-8398FB9CE207}">
      <dgm:prSet/>
      <dgm:spPr/>
      <dgm:t>
        <a:bodyPr/>
        <a:lstStyle/>
        <a:p>
          <a:endParaRPr lang="en-US"/>
        </a:p>
      </dgm:t>
    </dgm:pt>
    <dgm:pt modelId="{BC376A61-4294-4307-85F6-A3F1B9B1AECB}">
      <dgm:prSet custT="1"/>
      <dgm:spPr/>
      <dgm:t>
        <a:bodyPr/>
        <a:lstStyle/>
        <a:p>
          <a:pPr rtl="0">
            <a:lnSpc>
              <a:spcPct val="150000"/>
            </a:lnSpc>
            <a:buFont typeface="+mj-lt"/>
            <a:buAutoNum type="arabicPeriod"/>
          </a:pPr>
          <a:r>
            <a:rPr lang="en-US" sz="1600" b="0" i="0" dirty="0">
              <a:solidFill>
                <a:schemeClr val="tx1"/>
              </a:solidFill>
              <a:latin typeface="+mn-lt"/>
            </a:rPr>
            <a:t> Why should I learn about naloxone?</a:t>
          </a:r>
          <a:endParaRPr lang="en-US" sz="1600" b="0" dirty="0">
            <a:solidFill>
              <a:schemeClr val="tx1"/>
            </a:solidFill>
            <a:latin typeface="+mn-lt"/>
          </a:endParaRPr>
        </a:p>
      </dgm:t>
    </dgm:pt>
    <dgm:pt modelId="{8C3229DA-940A-45E9-ACF1-1A13FD5F575C}" type="parTrans" cxnId="{5B3A4F56-186E-4C88-856F-85EF4FEDDC8A}">
      <dgm:prSet/>
      <dgm:spPr/>
      <dgm:t>
        <a:bodyPr/>
        <a:lstStyle/>
        <a:p>
          <a:endParaRPr lang="en-US"/>
        </a:p>
      </dgm:t>
    </dgm:pt>
    <dgm:pt modelId="{5498F541-95D1-4C6D-9D91-26A332F8F61E}" type="sibTrans" cxnId="{5B3A4F56-186E-4C88-856F-85EF4FEDDC8A}">
      <dgm:prSet/>
      <dgm:spPr/>
      <dgm:t>
        <a:bodyPr/>
        <a:lstStyle/>
        <a:p>
          <a:endParaRPr lang="en-US"/>
        </a:p>
      </dgm:t>
    </dgm:pt>
    <dgm:pt modelId="{D8CDD01A-84AC-43F3-B25F-843BA8C74412}">
      <dgm:prSet custT="1"/>
      <dgm:spPr/>
      <dgm:t>
        <a:bodyPr/>
        <a:lstStyle/>
        <a:p>
          <a:pPr rtl="0">
            <a:lnSpc>
              <a:spcPct val="150000"/>
            </a:lnSpc>
            <a:buFont typeface="+mj-lt"/>
            <a:buAutoNum type="arabicPeriod"/>
          </a:pPr>
          <a:r>
            <a:rPr lang="en-US" sz="1600" b="0" i="0" dirty="0">
              <a:solidFill>
                <a:schemeClr val="tx1"/>
              </a:solidFill>
              <a:latin typeface="+mn-lt"/>
            </a:rPr>
            <a:t> What is an opioid overdose?</a:t>
          </a:r>
          <a:endParaRPr lang="en-US" sz="1600" b="0" dirty="0">
            <a:solidFill>
              <a:schemeClr val="tx1"/>
            </a:solidFill>
            <a:latin typeface="+mn-lt"/>
          </a:endParaRPr>
        </a:p>
      </dgm:t>
    </dgm:pt>
    <dgm:pt modelId="{513EFFCB-5622-474C-879F-D9353A437912}" type="parTrans" cxnId="{906968B4-CA7C-4A13-9552-DE53478FECB9}">
      <dgm:prSet/>
      <dgm:spPr/>
      <dgm:t>
        <a:bodyPr/>
        <a:lstStyle/>
        <a:p>
          <a:endParaRPr lang="en-US"/>
        </a:p>
      </dgm:t>
    </dgm:pt>
    <dgm:pt modelId="{CA303795-E537-4E72-B6D4-ECC79986A66D}" type="sibTrans" cxnId="{906968B4-CA7C-4A13-9552-DE53478FECB9}">
      <dgm:prSet/>
      <dgm:spPr/>
      <dgm:t>
        <a:bodyPr/>
        <a:lstStyle/>
        <a:p>
          <a:endParaRPr lang="en-US"/>
        </a:p>
      </dgm:t>
    </dgm:pt>
    <dgm:pt modelId="{0EFCE9FD-91F5-42B5-B879-C9D9E22DC94C}">
      <dgm:prSet custT="1"/>
      <dgm:spPr/>
      <dgm:t>
        <a:bodyPr/>
        <a:lstStyle/>
        <a:p>
          <a:pPr rtl="0">
            <a:lnSpc>
              <a:spcPct val="150000"/>
            </a:lnSpc>
            <a:buFont typeface="+mj-lt"/>
            <a:buAutoNum type="arabicPeriod"/>
          </a:pPr>
          <a:r>
            <a:rPr lang="en-US" sz="1600" b="0" i="0" dirty="0">
              <a:solidFill>
                <a:schemeClr val="tx1"/>
              </a:solidFill>
              <a:latin typeface="+mn-lt"/>
            </a:rPr>
            <a:t> Who is at risk?</a:t>
          </a:r>
          <a:endParaRPr lang="en-US" sz="1600" b="0" dirty="0">
            <a:solidFill>
              <a:schemeClr val="tx1"/>
            </a:solidFill>
            <a:latin typeface="+mn-lt"/>
          </a:endParaRPr>
        </a:p>
      </dgm:t>
    </dgm:pt>
    <dgm:pt modelId="{F8500BF5-B43B-4EDE-A337-A5A13D670B74}" type="parTrans" cxnId="{FDCDC4DA-A93A-406A-9D43-FC47D9889B14}">
      <dgm:prSet/>
      <dgm:spPr/>
      <dgm:t>
        <a:bodyPr/>
        <a:lstStyle/>
        <a:p>
          <a:endParaRPr lang="en-US"/>
        </a:p>
      </dgm:t>
    </dgm:pt>
    <dgm:pt modelId="{783F29C4-FDCF-43AD-AD79-215EAF6061C5}" type="sibTrans" cxnId="{FDCDC4DA-A93A-406A-9D43-FC47D9889B14}">
      <dgm:prSet/>
      <dgm:spPr/>
      <dgm:t>
        <a:bodyPr/>
        <a:lstStyle/>
        <a:p>
          <a:endParaRPr lang="en-US"/>
        </a:p>
      </dgm:t>
    </dgm:pt>
    <dgm:pt modelId="{6C81B568-345B-489E-8BF0-94BB8E9DBC85}">
      <dgm:prSet custT="1"/>
      <dgm:spPr/>
      <dgm:t>
        <a:bodyPr/>
        <a:lstStyle/>
        <a:p>
          <a:pPr rtl="0">
            <a:lnSpc>
              <a:spcPct val="150000"/>
            </a:lnSpc>
            <a:buFont typeface="+mj-lt"/>
            <a:buAutoNum type="arabicPeriod"/>
          </a:pPr>
          <a:r>
            <a:rPr lang="en-US" sz="1600" b="0" i="0" dirty="0">
              <a:solidFill>
                <a:schemeClr val="tx1"/>
              </a:solidFill>
              <a:latin typeface="+mn-lt"/>
            </a:rPr>
            <a:t> How do we know an overdose is occurring?</a:t>
          </a:r>
        </a:p>
      </dgm:t>
    </dgm:pt>
    <dgm:pt modelId="{35C3DD42-43BE-460F-8A77-B599C4E4DD6A}" type="parTrans" cxnId="{2B36139D-75ED-4AAA-8EBF-D145548A281E}">
      <dgm:prSet/>
      <dgm:spPr/>
      <dgm:t>
        <a:bodyPr/>
        <a:lstStyle/>
        <a:p>
          <a:endParaRPr lang="en-US"/>
        </a:p>
      </dgm:t>
    </dgm:pt>
    <dgm:pt modelId="{D21E08C7-D67F-4D97-A771-B724D3F673F3}" type="sibTrans" cxnId="{2B36139D-75ED-4AAA-8EBF-D145548A281E}">
      <dgm:prSet/>
      <dgm:spPr/>
      <dgm:t>
        <a:bodyPr/>
        <a:lstStyle/>
        <a:p>
          <a:endParaRPr lang="en-US"/>
        </a:p>
      </dgm:t>
    </dgm:pt>
    <dgm:pt modelId="{429F2BED-8A91-4981-BDAF-66529F21236A}">
      <dgm:prSet custT="1"/>
      <dgm:spPr/>
      <dgm:t>
        <a:bodyPr/>
        <a:lstStyle/>
        <a:p>
          <a:pPr rtl="0">
            <a:lnSpc>
              <a:spcPct val="150000"/>
            </a:lnSpc>
            <a:buFont typeface="+mj-lt"/>
            <a:buAutoNum type="arabicPeriod"/>
          </a:pPr>
          <a:r>
            <a:rPr lang="en-US" sz="1600" b="0" i="0" dirty="0">
              <a:solidFill>
                <a:schemeClr val="tx1"/>
              </a:solidFill>
              <a:latin typeface="+mn-lt"/>
            </a:rPr>
            <a:t> What our words mean: Key Definitions</a:t>
          </a:r>
          <a:endParaRPr lang="en-US" sz="1600" b="0" dirty="0">
            <a:solidFill>
              <a:schemeClr val="tx1"/>
            </a:solidFill>
            <a:latin typeface="+mn-lt"/>
          </a:endParaRPr>
        </a:p>
      </dgm:t>
      <dgm:extLst>
        <a:ext uri="{E40237B7-FDA0-4F09-8148-C483321AD2D9}">
          <dgm14:cNvPr xmlns:dgm14="http://schemas.microsoft.com/office/drawing/2010/diagram" id="0" name="" descr="Community Naloxone Training Topics&#10;1. What our words mean: Key Definitions&#10;2. Why should I learn about naloxone?&#10;3. What is an opioid overdose?&#10;4. Who is at risk?&#10;5. How do we know an overdose is occurring?&#10;6. What is naloxone and how can is stop an overdose?&#10;7. Naloxone in action&#10;8. Getting naloxone&#10;9. Putting it all together"/>
        </a:ext>
      </dgm:extLst>
    </dgm:pt>
    <dgm:pt modelId="{1964AF65-533A-4302-9F4F-6994B1390546}" type="sibTrans" cxnId="{860C33D0-4457-4DFD-88FD-81A4F41CA4EB}">
      <dgm:prSet/>
      <dgm:spPr/>
      <dgm:t>
        <a:bodyPr/>
        <a:lstStyle/>
        <a:p>
          <a:endParaRPr lang="en-US"/>
        </a:p>
      </dgm:t>
    </dgm:pt>
    <dgm:pt modelId="{214EFE69-7300-482B-B4C1-972F66D4FFED}" type="parTrans" cxnId="{860C33D0-4457-4DFD-88FD-81A4F41CA4EB}">
      <dgm:prSet/>
      <dgm:spPr/>
      <dgm:t>
        <a:bodyPr/>
        <a:lstStyle/>
        <a:p>
          <a:endParaRPr lang="en-US"/>
        </a:p>
      </dgm:t>
    </dgm:pt>
    <dgm:pt modelId="{C0D19CAF-5B82-445C-AB73-5C2AE7105452}">
      <dgm:prSet custT="1"/>
      <dgm:spPr/>
      <dgm:t>
        <a:bodyPr/>
        <a:lstStyle/>
        <a:p>
          <a:pPr rtl="0">
            <a:lnSpc>
              <a:spcPct val="150000"/>
            </a:lnSpc>
            <a:buFont typeface="+mj-lt"/>
            <a:buAutoNum type="arabicPeriod"/>
          </a:pPr>
          <a:r>
            <a:rPr lang="en-US" sz="1600" b="0" dirty="0">
              <a:solidFill>
                <a:schemeClr val="tx1"/>
              </a:solidFill>
              <a:latin typeface="+mn-lt"/>
            </a:rPr>
            <a:t> What is naloxone and how</a:t>
          </a:r>
          <a:r>
            <a:rPr lang="en-US" sz="1600" b="0" i="0" dirty="0">
              <a:solidFill>
                <a:schemeClr val="tx1"/>
              </a:solidFill>
              <a:latin typeface="+mn-lt"/>
            </a:rPr>
            <a:t> can is stop an overdose?</a:t>
          </a:r>
        </a:p>
      </dgm:t>
    </dgm:pt>
    <dgm:pt modelId="{04F13965-F0D1-4921-9849-4C3A13C9889C}" type="parTrans" cxnId="{14EF8CC9-43ED-4F18-9020-AA99D29DCDF5}">
      <dgm:prSet/>
      <dgm:spPr/>
      <dgm:t>
        <a:bodyPr/>
        <a:lstStyle/>
        <a:p>
          <a:endParaRPr lang="en-US"/>
        </a:p>
      </dgm:t>
    </dgm:pt>
    <dgm:pt modelId="{07386080-7D20-42FD-BFED-BE5E773A80F0}" type="sibTrans" cxnId="{14EF8CC9-43ED-4F18-9020-AA99D29DCDF5}">
      <dgm:prSet/>
      <dgm:spPr/>
      <dgm:t>
        <a:bodyPr/>
        <a:lstStyle/>
        <a:p>
          <a:endParaRPr lang="en-US"/>
        </a:p>
      </dgm:t>
    </dgm:pt>
    <dgm:pt modelId="{50C24807-7620-4D03-B695-3C4F0EA95E58}">
      <dgm:prSet custT="1"/>
      <dgm:spPr/>
      <dgm:t>
        <a:bodyPr/>
        <a:lstStyle/>
        <a:p>
          <a:pPr rtl="0">
            <a:lnSpc>
              <a:spcPct val="150000"/>
            </a:lnSpc>
            <a:buFont typeface="+mj-lt"/>
            <a:buAutoNum type="arabicPeriod"/>
          </a:pPr>
          <a:r>
            <a:rPr lang="en-US" sz="1600" b="0" i="0" dirty="0">
              <a:solidFill>
                <a:schemeClr val="tx1"/>
              </a:solidFill>
              <a:latin typeface="+mn-lt"/>
            </a:rPr>
            <a:t> Naloxone in action</a:t>
          </a:r>
        </a:p>
      </dgm:t>
    </dgm:pt>
    <dgm:pt modelId="{FEACDC6C-9FBD-4500-8EBA-AEF20201A807}" type="parTrans" cxnId="{FAA07E2B-A1DB-4DB1-8C9A-88B5F9228FCA}">
      <dgm:prSet/>
      <dgm:spPr/>
      <dgm:t>
        <a:bodyPr/>
        <a:lstStyle/>
        <a:p>
          <a:endParaRPr lang="en-US"/>
        </a:p>
      </dgm:t>
    </dgm:pt>
    <dgm:pt modelId="{4D2E2603-2ADE-41C4-B4D2-0B7E5C9F95ED}" type="sibTrans" cxnId="{FAA07E2B-A1DB-4DB1-8C9A-88B5F9228FCA}">
      <dgm:prSet/>
      <dgm:spPr/>
      <dgm:t>
        <a:bodyPr/>
        <a:lstStyle/>
        <a:p>
          <a:endParaRPr lang="en-US"/>
        </a:p>
      </dgm:t>
    </dgm:pt>
    <dgm:pt modelId="{8064ADDD-7AAB-4CC2-B008-03652B69C02E}">
      <dgm:prSet custT="1"/>
      <dgm:spPr/>
      <dgm:t>
        <a:bodyPr/>
        <a:lstStyle/>
        <a:p>
          <a:pPr rtl="0">
            <a:lnSpc>
              <a:spcPct val="150000"/>
            </a:lnSpc>
            <a:buFont typeface="+mj-lt"/>
            <a:buAutoNum type="arabicPeriod"/>
          </a:pPr>
          <a:r>
            <a:rPr lang="en-US" sz="1600" b="0" i="0" dirty="0">
              <a:solidFill>
                <a:schemeClr val="tx1"/>
              </a:solidFill>
              <a:latin typeface="+mn-lt"/>
            </a:rPr>
            <a:t> Putting it all together</a:t>
          </a:r>
        </a:p>
      </dgm:t>
    </dgm:pt>
    <dgm:pt modelId="{6B263A5E-E2BA-4E51-A649-AEE966AD4243}" type="parTrans" cxnId="{7AAD79C0-33C1-47F5-AB42-1BAAB4AC1008}">
      <dgm:prSet/>
      <dgm:spPr/>
      <dgm:t>
        <a:bodyPr/>
        <a:lstStyle/>
        <a:p>
          <a:endParaRPr lang="en-US"/>
        </a:p>
      </dgm:t>
    </dgm:pt>
    <dgm:pt modelId="{1889F507-B725-48C8-AF40-1C1A5E79C617}" type="sibTrans" cxnId="{7AAD79C0-33C1-47F5-AB42-1BAAB4AC1008}">
      <dgm:prSet/>
      <dgm:spPr/>
      <dgm:t>
        <a:bodyPr/>
        <a:lstStyle/>
        <a:p>
          <a:endParaRPr lang="en-US"/>
        </a:p>
      </dgm:t>
    </dgm:pt>
    <dgm:pt modelId="{504DB07F-F408-4C27-A5B2-217CC65E9799}">
      <dgm:prSet custT="1"/>
      <dgm:spPr/>
      <dgm:t>
        <a:bodyPr/>
        <a:lstStyle/>
        <a:p>
          <a:pPr rtl="0">
            <a:lnSpc>
              <a:spcPct val="150000"/>
            </a:lnSpc>
            <a:buFont typeface="+mj-lt"/>
            <a:buAutoNum type="arabicPeriod"/>
          </a:pPr>
          <a:r>
            <a:rPr lang="en-US" sz="1600" b="0" i="0" dirty="0">
              <a:solidFill>
                <a:schemeClr val="tx1"/>
              </a:solidFill>
              <a:latin typeface="+mn-lt"/>
            </a:rPr>
            <a:t> Getting naloxone</a:t>
          </a:r>
        </a:p>
      </dgm:t>
    </dgm:pt>
    <dgm:pt modelId="{02EA6CD6-E5DE-4E7F-BEFC-59FE48452D44}" type="parTrans" cxnId="{09375368-4600-46CB-A619-B42A00B3A404}">
      <dgm:prSet/>
      <dgm:spPr/>
      <dgm:t>
        <a:bodyPr/>
        <a:lstStyle/>
        <a:p>
          <a:endParaRPr lang="en-US"/>
        </a:p>
      </dgm:t>
    </dgm:pt>
    <dgm:pt modelId="{020A0371-695A-4F09-AFB6-1AF8B2AF9C63}" type="sibTrans" cxnId="{09375368-4600-46CB-A619-B42A00B3A404}">
      <dgm:prSet/>
      <dgm:spPr/>
      <dgm:t>
        <a:bodyPr/>
        <a:lstStyle/>
        <a:p>
          <a:endParaRPr lang="en-US"/>
        </a:p>
      </dgm:t>
    </dgm:pt>
    <dgm:pt modelId="{E009E06B-98CC-4B87-8E53-B6321C696CED}" type="pres">
      <dgm:prSet presAssocID="{D4E3CEEC-7C36-4AF0-974F-BBFF6E4FD2AD}" presName="linear" presStyleCnt="0">
        <dgm:presLayoutVars>
          <dgm:animLvl val="lvl"/>
          <dgm:resizeHandles val="exact"/>
        </dgm:presLayoutVars>
      </dgm:prSet>
      <dgm:spPr/>
      <dgm:t>
        <a:bodyPr/>
        <a:lstStyle/>
        <a:p>
          <a:endParaRPr lang="en-US"/>
        </a:p>
      </dgm:t>
    </dgm:pt>
    <dgm:pt modelId="{49E98FC8-E055-4758-AAB9-EAF50E79BE6B}" type="pres">
      <dgm:prSet presAssocID="{280B63CF-9FCE-4559-B595-5B939778DDA9}" presName="parentText" presStyleLbl="node1" presStyleIdx="0" presStyleCnt="1" custScaleX="100000" custScaleY="112454" custLinFactNeighborY="612">
        <dgm:presLayoutVars>
          <dgm:chMax val="0"/>
          <dgm:bulletEnabled val="1"/>
        </dgm:presLayoutVars>
      </dgm:prSet>
      <dgm:spPr/>
      <dgm:t>
        <a:bodyPr/>
        <a:lstStyle/>
        <a:p>
          <a:endParaRPr lang="en-US"/>
        </a:p>
      </dgm:t>
    </dgm:pt>
    <dgm:pt modelId="{2DD53147-5734-428E-8CD7-74BAE77FB789}" type="pres">
      <dgm:prSet presAssocID="{280B63CF-9FCE-4559-B595-5B939778DDA9}" presName="childText" presStyleLbl="revTx" presStyleIdx="0" presStyleCnt="1" custScaleY="155851" custLinFactNeighborX="603" custLinFactNeighborY="54452">
        <dgm:presLayoutVars>
          <dgm:bulletEnabled val="1"/>
        </dgm:presLayoutVars>
      </dgm:prSet>
      <dgm:spPr/>
      <dgm:t>
        <a:bodyPr/>
        <a:lstStyle/>
        <a:p>
          <a:endParaRPr lang="en-US"/>
        </a:p>
      </dgm:t>
    </dgm:pt>
  </dgm:ptLst>
  <dgm:cxnLst>
    <dgm:cxn modelId="{DA6D96EB-C27F-4156-9F7D-159DEBD714DA}" type="presOf" srcId="{280B63CF-9FCE-4559-B595-5B939778DDA9}" destId="{49E98FC8-E055-4758-AAB9-EAF50E79BE6B}" srcOrd="0" destOrd="0" presId="urn:microsoft.com/office/officeart/2005/8/layout/vList2"/>
    <dgm:cxn modelId="{09375368-4600-46CB-A619-B42A00B3A404}" srcId="{280B63CF-9FCE-4559-B595-5B939778DDA9}" destId="{504DB07F-F408-4C27-A5B2-217CC65E9799}" srcOrd="7" destOrd="0" parTransId="{02EA6CD6-E5DE-4E7F-BEFC-59FE48452D44}" sibTransId="{020A0371-695A-4F09-AFB6-1AF8B2AF9C63}"/>
    <dgm:cxn modelId="{5B3A4F56-186E-4C88-856F-85EF4FEDDC8A}" srcId="{280B63CF-9FCE-4559-B595-5B939778DDA9}" destId="{BC376A61-4294-4307-85F6-A3F1B9B1AECB}" srcOrd="1" destOrd="0" parTransId="{8C3229DA-940A-45E9-ACF1-1A13FD5F575C}" sibTransId="{5498F541-95D1-4C6D-9D91-26A332F8F61E}"/>
    <dgm:cxn modelId="{14EF8CC9-43ED-4F18-9020-AA99D29DCDF5}" srcId="{280B63CF-9FCE-4559-B595-5B939778DDA9}" destId="{C0D19CAF-5B82-445C-AB73-5C2AE7105452}" srcOrd="5" destOrd="0" parTransId="{04F13965-F0D1-4921-9849-4C3A13C9889C}" sibTransId="{07386080-7D20-42FD-BFED-BE5E773A80F0}"/>
    <dgm:cxn modelId="{FDCDC4DA-A93A-406A-9D43-FC47D9889B14}" srcId="{280B63CF-9FCE-4559-B595-5B939778DDA9}" destId="{0EFCE9FD-91F5-42B5-B879-C9D9E22DC94C}" srcOrd="3" destOrd="0" parTransId="{F8500BF5-B43B-4EDE-A337-A5A13D670B74}" sibTransId="{783F29C4-FDCF-43AD-AD79-215EAF6061C5}"/>
    <dgm:cxn modelId="{8CA9E7CC-440D-445D-ADC1-D7E685DC8EF7}" type="presOf" srcId="{D4E3CEEC-7C36-4AF0-974F-BBFF6E4FD2AD}" destId="{E009E06B-98CC-4B87-8E53-B6321C696CED}" srcOrd="0" destOrd="0" presId="urn:microsoft.com/office/officeart/2005/8/layout/vList2"/>
    <dgm:cxn modelId="{FAA07E2B-A1DB-4DB1-8C9A-88B5F9228FCA}" srcId="{280B63CF-9FCE-4559-B595-5B939778DDA9}" destId="{50C24807-7620-4D03-B695-3C4F0EA95E58}" srcOrd="6" destOrd="0" parTransId="{FEACDC6C-9FBD-4500-8EBA-AEF20201A807}" sibTransId="{4D2E2603-2ADE-41C4-B4D2-0B7E5C9F95ED}"/>
    <dgm:cxn modelId="{BFADF064-426E-4D56-B2AB-FE135F70464B}" type="presOf" srcId="{50C24807-7620-4D03-B695-3C4F0EA95E58}" destId="{2DD53147-5734-428E-8CD7-74BAE77FB789}" srcOrd="0" destOrd="6" presId="urn:microsoft.com/office/officeart/2005/8/layout/vList2"/>
    <dgm:cxn modelId="{7AAD79C0-33C1-47F5-AB42-1BAAB4AC1008}" srcId="{280B63CF-9FCE-4559-B595-5B939778DDA9}" destId="{8064ADDD-7AAB-4CC2-B008-03652B69C02E}" srcOrd="8" destOrd="0" parTransId="{6B263A5E-E2BA-4E51-A649-AEE966AD4243}" sibTransId="{1889F507-B725-48C8-AF40-1C1A5E79C617}"/>
    <dgm:cxn modelId="{5EA130B7-4354-4929-A888-178AAA71F6D5}" type="presOf" srcId="{D8CDD01A-84AC-43F3-B25F-843BA8C74412}" destId="{2DD53147-5734-428E-8CD7-74BAE77FB789}" srcOrd="0" destOrd="2" presId="urn:microsoft.com/office/officeart/2005/8/layout/vList2"/>
    <dgm:cxn modelId="{A07F9441-3A0F-4990-B11C-8398FB9CE207}" srcId="{D4E3CEEC-7C36-4AF0-974F-BBFF6E4FD2AD}" destId="{280B63CF-9FCE-4559-B595-5B939778DDA9}" srcOrd="0" destOrd="0" parTransId="{9C36365E-5FC1-47A2-98DF-47F4128703B7}" sibTransId="{E76C5A47-E458-443E-BE7E-BFFC0AEC3B43}"/>
    <dgm:cxn modelId="{808BC8F2-04BC-4540-BBC9-D8ECAC6ACC8B}" type="presOf" srcId="{429F2BED-8A91-4981-BDAF-66529F21236A}" destId="{2DD53147-5734-428E-8CD7-74BAE77FB789}" srcOrd="0" destOrd="0" presId="urn:microsoft.com/office/officeart/2005/8/layout/vList2"/>
    <dgm:cxn modelId="{2E2D630B-36EF-4694-A65B-6FC890A4C2CC}" type="presOf" srcId="{8064ADDD-7AAB-4CC2-B008-03652B69C02E}" destId="{2DD53147-5734-428E-8CD7-74BAE77FB789}" srcOrd="0" destOrd="8" presId="urn:microsoft.com/office/officeart/2005/8/layout/vList2"/>
    <dgm:cxn modelId="{860C33D0-4457-4DFD-88FD-81A4F41CA4EB}" srcId="{280B63CF-9FCE-4559-B595-5B939778DDA9}" destId="{429F2BED-8A91-4981-BDAF-66529F21236A}" srcOrd="0" destOrd="0" parTransId="{214EFE69-7300-482B-B4C1-972F66D4FFED}" sibTransId="{1964AF65-533A-4302-9F4F-6994B1390546}"/>
    <dgm:cxn modelId="{9167D44F-9E6F-419E-B448-5EA7E2A191FF}" type="presOf" srcId="{C0D19CAF-5B82-445C-AB73-5C2AE7105452}" destId="{2DD53147-5734-428E-8CD7-74BAE77FB789}" srcOrd="0" destOrd="5" presId="urn:microsoft.com/office/officeart/2005/8/layout/vList2"/>
    <dgm:cxn modelId="{E0128205-17DD-4656-A31E-566C5A003172}" type="presOf" srcId="{504DB07F-F408-4C27-A5B2-217CC65E9799}" destId="{2DD53147-5734-428E-8CD7-74BAE77FB789}" srcOrd="0" destOrd="7" presId="urn:microsoft.com/office/officeart/2005/8/layout/vList2"/>
    <dgm:cxn modelId="{906968B4-CA7C-4A13-9552-DE53478FECB9}" srcId="{280B63CF-9FCE-4559-B595-5B939778DDA9}" destId="{D8CDD01A-84AC-43F3-B25F-843BA8C74412}" srcOrd="2" destOrd="0" parTransId="{513EFFCB-5622-474C-879F-D9353A437912}" sibTransId="{CA303795-E537-4E72-B6D4-ECC79986A66D}"/>
    <dgm:cxn modelId="{2B36139D-75ED-4AAA-8EBF-D145548A281E}" srcId="{280B63CF-9FCE-4559-B595-5B939778DDA9}" destId="{6C81B568-345B-489E-8BF0-94BB8E9DBC85}" srcOrd="4" destOrd="0" parTransId="{35C3DD42-43BE-460F-8A77-B599C4E4DD6A}" sibTransId="{D21E08C7-D67F-4D97-A771-B724D3F673F3}"/>
    <dgm:cxn modelId="{2060445F-EEDA-4FEF-BD01-1F9AE8E1A0F4}" type="presOf" srcId="{BC376A61-4294-4307-85F6-A3F1B9B1AECB}" destId="{2DD53147-5734-428E-8CD7-74BAE77FB789}" srcOrd="0" destOrd="1" presId="urn:microsoft.com/office/officeart/2005/8/layout/vList2"/>
    <dgm:cxn modelId="{5DCBD958-CDE9-451C-83A8-121DE1620B64}" type="presOf" srcId="{6C81B568-345B-489E-8BF0-94BB8E9DBC85}" destId="{2DD53147-5734-428E-8CD7-74BAE77FB789}" srcOrd="0" destOrd="4" presId="urn:microsoft.com/office/officeart/2005/8/layout/vList2"/>
    <dgm:cxn modelId="{83B89C6D-6429-4CC8-8FE4-ED33A0FBC7D2}" type="presOf" srcId="{0EFCE9FD-91F5-42B5-B879-C9D9E22DC94C}" destId="{2DD53147-5734-428E-8CD7-74BAE77FB789}" srcOrd="0" destOrd="3" presId="urn:microsoft.com/office/officeart/2005/8/layout/vList2"/>
    <dgm:cxn modelId="{FDE89384-B108-4BB1-A3F7-8A69F76E3DA8}" type="presParOf" srcId="{E009E06B-98CC-4B87-8E53-B6321C696CED}" destId="{49E98FC8-E055-4758-AAB9-EAF50E79BE6B}" srcOrd="0" destOrd="0" presId="urn:microsoft.com/office/officeart/2005/8/layout/vList2"/>
    <dgm:cxn modelId="{0E229E89-3875-4EC2-805C-D77EA58DF8EC}" type="presParOf" srcId="{E009E06B-98CC-4B87-8E53-B6321C696CED}" destId="{2DD53147-5734-428E-8CD7-74BAE77FB78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94273-3DFA-4B29-B253-30196108B44F}" type="doc">
      <dgm:prSet loTypeId="urn:microsoft.com/office/officeart/2005/8/layout/vProcess5" loCatId="process" qsTypeId="urn:microsoft.com/office/officeart/2005/8/quickstyle/simple1" qsCatId="simple" csTypeId="urn:microsoft.com/office/officeart/2005/8/colors/accent0_3" csCatId="mainScheme" phldr="1"/>
      <dgm:spPr/>
    </dgm:pt>
    <dgm:pt modelId="{3725E5C6-C3BB-4708-BBDC-6926145B1B77}">
      <dgm:prSet phldrT="[Text]" custT="1"/>
      <dgm:spPr/>
      <dgm:t>
        <a:bodyPr/>
        <a:lstStyle/>
        <a:p>
          <a:pPr algn="l" rtl="0"/>
          <a:r>
            <a:rPr lang="en-US" sz="1800" dirty="0"/>
            <a:t>1.  A person takes more opioids than their body can handle</a:t>
          </a:r>
        </a:p>
      </dgm:t>
    </dgm:pt>
    <dgm:pt modelId="{220CD555-9443-4CDF-AE92-23F0B4DF4779}" type="parTrans" cxnId="{6E7FB3A3-F97B-43F7-8A7D-46E06F442927}">
      <dgm:prSet/>
      <dgm:spPr/>
      <dgm:t>
        <a:bodyPr/>
        <a:lstStyle/>
        <a:p>
          <a:pPr algn="l"/>
          <a:endParaRPr lang="en-US" sz="1800"/>
        </a:p>
      </dgm:t>
    </dgm:pt>
    <dgm:pt modelId="{D1C04591-7C3D-422E-B2B4-61A72B6311A0}" type="sibTrans" cxnId="{6E7FB3A3-F97B-43F7-8A7D-46E06F442927}">
      <dgm:prSet custT="1"/>
      <dgm:spPr/>
      <dgm:t>
        <a:bodyPr/>
        <a:lstStyle/>
        <a:p>
          <a:pPr algn="l"/>
          <a:endParaRPr lang="en-US" sz="1800"/>
        </a:p>
      </dgm:t>
    </dgm:pt>
    <dgm:pt modelId="{00930E3F-9DE6-466B-A98C-1E2A90AC5554}">
      <dgm:prSet phldrT="[Text]" custT="1"/>
      <dgm:spPr/>
      <dgm:t>
        <a:bodyPr/>
        <a:lstStyle/>
        <a:p>
          <a:pPr algn="l"/>
          <a:r>
            <a:rPr lang="en-US" sz="1800" dirty="0"/>
            <a:t>	2. Breathing slows as the opioid suppresses the urge to breath</a:t>
          </a:r>
        </a:p>
      </dgm:t>
    </dgm:pt>
    <dgm:pt modelId="{0509CF9D-1256-4BA8-BA73-BB39D93A59C1}" type="parTrans" cxnId="{94C2F652-BACD-4783-90DC-13F228B4FFCD}">
      <dgm:prSet/>
      <dgm:spPr/>
      <dgm:t>
        <a:bodyPr/>
        <a:lstStyle/>
        <a:p>
          <a:pPr algn="l"/>
          <a:endParaRPr lang="en-US" sz="1800"/>
        </a:p>
      </dgm:t>
    </dgm:pt>
    <dgm:pt modelId="{7E48383C-E46F-47E6-B923-F82D8EF70B44}" type="sibTrans" cxnId="{94C2F652-BACD-4783-90DC-13F228B4FFCD}">
      <dgm:prSet custT="1"/>
      <dgm:spPr/>
      <dgm:t>
        <a:bodyPr/>
        <a:lstStyle/>
        <a:p>
          <a:pPr algn="l"/>
          <a:endParaRPr lang="en-US" sz="1800"/>
        </a:p>
      </dgm:t>
    </dgm:pt>
    <dgm:pt modelId="{3679AF69-7E7A-45EB-ABEA-C23769A309DC}">
      <dgm:prSet phldrT="[Text]" custT="1"/>
      <dgm:spPr/>
      <dgm:t>
        <a:bodyPr/>
        <a:lstStyle/>
        <a:p>
          <a:pPr algn="l" rtl="0"/>
          <a:r>
            <a:rPr lang="en-US" sz="1800" dirty="0"/>
            <a:t>	3. Breathing stops and carbon dioxide builds up in	their body</a:t>
          </a:r>
        </a:p>
      </dgm:t>
    </dgm:pt>
    <dgm:pt modelId="{00A2AE09-2EE5-4737-BAF1-F5C000D63944}" type="parTrans" cxnId="{D8549C33-36D3-4EC2-BB11-F8177271FB47}">
      <dgm:prSet/>
      <dgm:spPr/>
      <dgm:t>
        <a:bodyPr/>
        <a:lstStyle/>
        <a:p>
          <a:pPr algn="l"/>
          <a:endParaRPr lang="en-US" sz="1800"/>
        </a:p>
      </dgm:t>
    </dgm:pt>
    <dgm:pt modelId="{5FAD9C8F-216F-4587-B3C1-83EBC83F82E5}" type="sibTrans" cxnId="{D8549C33-36D3-4EC2-BB11-F8177271FB47}">
      <dgm:prSet custT="1"/>
      <dgm:spPr/>
      <dgm:t>
        <a:bodyPr/>
        <a:lstStyle/>
        <a:p>
          <a:pPr algn="l"/>
          <a:endParaRPr lang="en-US" sz="1800"/>
        </a:p>
      </dgm:t>
    </dgm:pt>
    <dgm:pt modelId="{21BB4778-1B1E-4167-95B7-59D26B866D2A}">
      <dgm:prSet phldrT="[Text]" custT="1"/>
      <dgm:spPr/>
      <dgm:t>
        <a:bodyPr/>
        <a:lstStyle/>
        <a:p>
          <a:pPr algn="l" rtl="0"/>
          <a:r>
            <a:rPr lang="en-US" sz="1800" dirty="0"/>
            <a:t>	4. Oxygen levels decrease, which leads to brain damage </a:t>
          </a:r>
        </a:p>
      </dgm:t>
    </dgm:pt>
    <dgm:pt modelId="{2160DD65-BF66-4957-9AC5-5F63D2B80028}" type="parTrans" cxnId="{E799797B-0AF5-4064-9BAE-4707AB530BD4}">
      <dgm:prSet/>
      <dgm:spPr/>
      <dgm:t>
        <a:bodyPr/>
        <a:lstStyle/>
        <a:p>
          <a:pPr algn="l"/>
          <a:endParaRPr lang="en-US" sz="1800"/>
        </a:p>
      </dgm:t>
    </dgm:pt>
    <dgm:pt modelId="{9BA3A4FD-0B83-4B1F-B541-8E4147546B90}" type="sibTrans" cxnId="{E799797B-0AF5-4064-9BAE-4707AB530BD4}">
      <dgm:prSet custT="1"/>
      <dgm:spPr/>
      <dgm:t>
        <a:bodyPr/>
        <a:lstStyle/>
        <a:p>
          <a:pPr algn="l"/>
          <a:endParaRPr lang="en-US" sz="1800"/>
        </a:p>
      </dgm:t>
    </dgm:pt>
    <dgm:pt modelId="{015590CD-60C9-4C7D-84A4-7112F7B551E4}">
      <dgm:prSet phldrT="[Text]" custT="1"/>
      <dgm:spPr/>
      <dgm:t>
        <a:bodyPr/>
        <a:lstStyle/>
        <a:p>
          <a:pPr algn="l"/>
          <a:r>
            <a:rPr lang="en-US" sz="1800" dirty="0"/>
            <a:t>		5. Their heart stops</a:t>
          </a:r>
        </a:p>
      </dgm:t>
    </dgm:pt>
    <dgm:pt modelId="{C494ACF4-2BAE-4DC0-855E-F55A661994FF}" type="parTrans" cxnId="{7C893DD2-EE50-4FE6-83C5-F530279A2A72}">
      <dgm:prSet/>
      <dgm:spPr/>
      <dgm:t>
        <a:bodyPr/>
        <a:lstStyle/>
        <a:p>
          <a:pPr algn="l"/>
          <a:endParaRPr lang="en-US" sz="1800"/>
        </a:p>
      </dgm:t>
    </dgm:pt>
    <dgm:pt modelId="{5E84CE2A-A9DA-49D4-B000-3450C0838D81}" type="sibTrans" cxnId="{7C893DD2-EE50-4FE6-83C5-F530279A2A72}">
      <dgm:prSet/>
      <dgm:spPr/>
      <dgm:t>
        <a:bodyPr/>
        <a:lstStyle/>
        <a:p>
          <a:pPr algn="l"/>
          <a:endParaRPr lang="en-US" sz="1800"/>
        </a:p>
      </dgm:t>
    </dgm:pt>
    <dgm:pt modelId="{F7D7498E-5177-4A60-ADAC-C25F026B56C4}" type="pres">
      <dgm:prSet presAssocID="{5B994273-3DFA-4B29-B253-30196108B44F}" presName="outerComposite" presStyleCnt="0">
        <dgm:presLayoutVars>
          <dgm:chMax val="5"/>
          <dgm:dir/>
          <dgm:resizeHandles val="exact"/>
        </dgm:presLayoutVars>
      </dgm:prSet>
      <dgm:spPr/>
    </dgm:pt>
    <dgm:pt modelId="{4510E264-D689-4AC2-A083-3E91C83BE8E1}" type="pres">
      <dgm:prSet presAssocID="{5B994273-3DFA-4B29-B253-30196108B44F}" presName="dummyMaxCanvas" presStyleCnt="0">
        <dgm:presLayoutVars/>
      </dgm:prSet>
      <dgm:spPr/>
    </dgm:pt>
    <dgm:pt modelId="{4BDA734D-26B5-4F54-88EC-2D08835D821C}" type="pres">
      <dgm:prSet presAssocID="{5B994273-3DFA-4B29-B253-30196108B44F}" presName="FiveNodes_1" presStyleLbl="node1" presStyleIdx="0" presStyleCnt="5">
        <dgm:presLayoutVars>
          <dgm:bulletEnabled val="1"/>
        </dgm:presLayoutVars>
      </dgm:prSet>
      <dgm:spPr/>
      <dgm:t>
        <a:bodyPr/>
        <a:lstStyle/>
        <a:p>
          <a:endParaRPr lang="en-US"/>
        </a:p>
      </dgm:t>
    </dgm:pt>
    <dgm:pt modelId="{FB21ADCB-9894-41F3-BBE7-611F9CB364C8}" type="pres">
      <dgm:prSet presAssocID="{5B994273-3DFA-4B29-B253-30196108B44F}" presName="FiveNodes_2" presStyleLbl="node1" presStyleIdx="1" presStyleCnt="5">
        <dgm:presLayoutVars>
          <dgm:bulletEnabled val="1"/>
        </dgm:presLayoutVars>
      </dgm:prSet>
      <dgm:spPr/>
      <dgm:t>
        <a:bodyPr/>
        <a:lstStyle/>
        <a:p>
          <a:endParaRPr lang="en-US"/>
        </a:p>
      </dgm:t>
    </dgm:pt>
    <dgm:pt modelId="{19A222FB-5579-4CD2-994B-E0D74CFF73AC}" type="pres">
      <dgm:prSet presAssocID="{5B994273-3DFA-4B29-B253-30196108B44F}" presName="FiveNodes_3" presStyleLbl="node1" presStyleIdx="2" presStyleCnt="5">
        <dgm:presLayoutVars>
          <dgm:bulletEnabled val="1"/>
        </dgm:presLayoutVars>
      </dgm:prSet>
      <dgm:spPr/>
      <dgm:t>
        <a:bodyPr/>
        <a:lstStyle/>
        <a:p>
          <a:endParaRPr lang="en-US"/>
        </a:p>
      </dgm:t>
    </dgm:pt>
    <dgm:pt modelId="{B4D5E599-6317-447B-959A-61A7EB7917B2}" type="pres">
      <dgm:prSet presAssocID="{5B994273-3DFA-4B29-B253-30196108B44F}" presName="FiveNodes_4" presStyleLbl="node1" presStyleIdx="3" presStyleCnt="5">
        <dgm:presLayoutVars>
          <dgm:bulletEnabled val="1"/>
        </dgm:presLayoutVars>
      </dgm:prSet>
      <dgm:spPr/>
      <dgm:t>
        <a:bodyPr/>
        <a:lstStyle/>
        <a:p>
          <a:endParaRPr lang="en-US"/>
        </a:p>
      </dgm:t>
    </dgm:pt>
    <dgm:pt modelId="{8A539CB3-5ACA-4C00-8D33-5DD81AB7870F}" type="pres">
      <dgm:prSet presAssocID="{5B994273-3DFA-4B29-B253-30196108B44F}" presName="FiveNodes_5" presStyleLbl="node1" presStyleIdx="4" presStyleCnt="5">
        <dgm:presLayoutVars>
          <dgm:bulletEnabled val="1"/>
        </dgm:presLayoutVars>
      </dgm:prSet>
      <dgm:spPr/>
      <dgm:t>
        <a:bodyPr/>
        <a:lstStyle/>
        <a:p>
          <a:endParaRPr lang="en-US"/>
        </a:p>
      </dgm:t>
    </dgm:pt>
    <dgm:pt modelId="{51CB5A60-3D97-4253-BC9D-80E345901D91}" type="pres">
      <dgm:prSet presAssocID="{5B994273-3DFA-4B29-B253-30196108B44F}" presName="FiveConn_1-2" presStyleLbl="fgAccFollowNode1" presStyleIdx="0" presStyleCnt="4">
        <dgm:presLayoutVars>
          <dgm:bulletEnabled val="1"/>
        </dgm:presLayoutVars>
      </dgm:prSet>
      <dgm:spPr/>
      <dgm:t>
        <a:bodyPr/>
        <a:lstStyle/>
        <a:p>
          <a:endParaRPr lang="en-US"/>
        </a:p>
      </dgm:t>
    </dgm:pt>
    <dgm:pt modelId="{624BD0AD-6C5D-4F76-9DE5-F2A4C57AE891}" type="pres">
      <dgm:prSet presAssocID="{5B994273-3DFA-4B29-B253-30196108B44F}" presName="FiveConn_2-3" presStyleLbl="fgAccFollowNode1" presStyleIdx="1" presStyleCnt="4">
        <dgm:presLayoutVars>
          <dgm:bulletEnabled val="1"/>
        </dgm:presLayoutVars>
      </dgm:prSet>
      <dgm:spPr/>
      <dgm:t>
        <a:bodyPr/>
        <a:lstStyle/>
        <a:p>
          <a:endParaRPr lang="en-US"/>
        </a:p>
      </dgm:t>
    </dgm:pt>
    <dgm:pt modelId="{2F15BF39-1D5A-49BF-BF3D-449AB43B6670}" type="pres">
      <dgm:prSet presAssocID="{5B994273-3DFA-4B29-B253-30196108B44F}" presName="FiveConn_3-4" presStyleLbl="fgAccFollowNode1" presStyleIdx="2" presStyleCnt="4">
        <dgm:presLayoutVars>
          <dgm:bulletEnabled val="1"/>
        </dgm:presLayoutVars>
      </dgm:prSet>
      <dgm:spPr/>
      <dgm:t>
        <a:bodyPr/>
        <a:lstStyle/>
        <a:p>
          <a:endParaRPr lang="en-US"/>
        </a:p>
      </dgm:t>
    </dgm:pt>
    <dgm:pt modelId="{DFF46819-F5D5-452A-BCCE-FDACE1D628AF}" type="pres">
      <dgm:prSet presAssocID="{5B994273-3DFA-4B29-B253-30196108B44F}" presName="FiveConn_4-5" presStyleLbl="fgAccFollowNode1" presStyleIdx="3" presStyleCnt="4">
        <dgm:presLayoutVars>
          <dgm:bulletEnabled val="1"/>
        </dgm:presLayoutVars>
      </dgm:prSet>
      <dgm:spPr/>
      <dgm:t>
        <a:bodyPr/>
        <a:lstStyle/>
        <a:p>
          <a:endParaRPr lang="en-US"/>
        </a:p>
      </dgm:t>
    </dgm:pt>
    <dgm:pt modelId="{6B229F7F-9EDC-4F24-9DF8-3D116933F8BC}" type="pres">
      <dgm:prSet presAssocID="{5B994273-3DFA-4B29-B253-30196108B44F}" presName="FiveNodes_1_text" presStyleLbl="node1" presStyleIdx="4" presStyleCnt="5">
        <dgm:presLayoutVars>
          <dgm:bulletEnabled val="1"/>
        </dgm:presLayoutVars>
      </dgm:prSet>
      <dgm:spPr/>
      <dgm:t>
        <a:bodyPr/>
        <a:lstStyle/>
        <a:p>
          <a:endParaRPr lang="en-US"/>
        </a:p>
      </dgm:t>
    </dgm:pt>
    <dgm:pt modelId="{C4793FEA-98A7-4A91-8667-ABB93C740A24}" type="pres">
      <dgm:prSet presAssocID="{5B994273-3DFA-4B29-B253-30196108B44F}" presName="FiveNodes_2_text" presStyleLbl="node1" presStyleIdx="4" presStyleCnt="5">
        <dgm:presLayoutVars>
          <dgm:bulletEnabled val="1"/>
        </dgm:presLayoutVars>
      </dgm:prSet>
      <dgm:spPr/>
      <dgm:t>
        <a:bodyPr/>
        <a:lstStyle/>
        <a:p>
          <a:endParaRPr lang="en-US"/>
        </a:p>
      </dgm:t>
    </dgm:pt>
    <dgm:pt modelId="{15AA0C22-0945-42FB-9187-EBDCC8D1C14D}" type="pres">
      <dgm:prSet presAssocID="{5B994273-3DFA-4B29-B253-30196108B44F}" presName="FiveNodes_3_text" presStyleLbl="node1" presStyleIdx="4" presStyleCnt="5">
        <dgm:presLayoutVars>
          <dgm:bulletEnabled val="1"/>
        </dgm:presLayoutVars>
      </dgm:prSet>
      <dgm:spPr/>
      <dgm:t>
        <a:bodyPr/>
        <a:lstStyle/>
        <a:p>
          <a:endParaRPr lang="en-US"/>
        </a:p>
      </dgm:t>
    </dgm:pt>
    <dgm:pt modelId="{1EB26256-0240-4B23-AE07-CF272B6B90E3}" type="pres">
      <dgm:prSet presAssocID="{5B994273-3DFA-4B29-B253-30196108B44F}" presName="FiveNodes_4_text" presStyleLbl="node1" presStyleIdx="4" presStyleCnt="5">
        <dgm:presLayoutVars>
          <dgm:bulletEnabled val="1"/>
        </dgm:presLayoutVars>
      </dgm:prSet>
      <dgm:spPr/>
      <dgm:t>
        <a:bodyPr/>
        <a:lstStyle/>
        <a:p>
          <a:endParaRPr lang="en-US"/>
        </a:p>
      </dgm:t>
    </dgm:pt>
    <dgm:pt modelId="{94AC7510-646D-428A-915A-4F1CEB0F8DA2}" type="pres">
      <dgm:prSet presAssocID="{5B994273-3DFA-4B29-B253-30196108B44F}" presName="FiveNodes_5_text" presStyleLbl="node1" presStyleIdx="4" presStyleCnt="5">
        <dgm:presLayoutVars>
          <dgm:bulletEnabled val="1"/>
        </dgm:presLayoutVars>
      </dgm:prSet>
      <dgm:spPr/>
      <dgm:t>
        <a:bodyPr/>
        <a:lstStyle/>
        <a:p>
          <a:endParaRPr lang="en-US"/>
        </a:p>
      </dgm:t>
    </dgm:pt>
  </dgm:ptLst>
  <dgm:cxnLst>
    <dgm:cxn modelId="{06F06CD2-915E-4F55-BC21-63349CF4DDE1}" type="presOf" srcId="{3679AF69-7E7A-45EB-ABEA-C23769A309DC}" destId="{19A222FB-5579-4CD2-994B-E0D74CFF73AC}" srcOrd="0" destOrd="0" presId="urn:microsoft.com/office/officeart/2005/8/layout/vProcess5"/>
    <dgm:cxn modelId="{7C082257-B174-42BC-99BE-8E73C2EA0FC5}" type="presOf" srcId="{5B994273-3DFA-4B29-B253-30196108B44F}" destId="{F7D7498E-5177-4A60-ADAC-C25F026B56C4}" srcOrd="0" destOrd="0" presId="urn:microsoft.com/office/officeart/2005/8/layout/vProcess5"/>
    <dgm:cxn modelId="{FFA7631D-1698-4DC0-BB12-0AC794C8DE60}" type="presOf" srcId="{21BB4778-1B1E-4167-95B7-59D26B866D2A}" destId="{B4D5E599-6317-447B-959A-61A7EB7917B2}" srcOrd="0" destOrd="0" presId="urn:microsoft.com/office/officeart/2005/8/layout/vProcess5"/>
    <dgm:cxn modelId="{18F357DD-1943-4078-BDD1-1AD6F47218E4}" type="presOf" srcId="{015590CD-60C9-4C7D-84A4-7112F7B551E4}" destId="{94AC7510-646D-428A-915A-4F1CEB0F8DA2}" srcOrd="1" destOrd="0" presId="urn:microsoft.com/office/officeart/2005/8/layout/vProcess5"/>
    <dgm:cxn modelId="{566BC874-03C6-4758-852B-811B4C8B47CD}" type="presOf" srcId="{D1C04591-7C3D-422E-B2B4-61A72B6311A0}" destId="{51CB5A60-3D97-4253-BC9D-80E345901D91}" srcOrd="0" destOrd="0" presId="urn:microsoft.com/office/officeart/2005/8/layout/vProcess5"/>
    <dgm:cxn modelId="{8796B2A3-FD31-48BE-939D-7DD47E2B7D29}" type="presOf" srcId="{9BA3A4FD-0B83-4B1F-B541-8E4147546B90}" destId="{DFF46819-F5D5-452A-BCCE-FDACE1D628AF}" srcOrd="0" destOrd="0" presId="urn:microsoft.com/office/officeart/2005/8/layout/vProcess5"/>
    <dgm:cxn modelId="{E38F11DC-2116-41ED-AD17-6D009DA043D4}" type="presOf" srcId="{7E48383C-E46F-47E6-B923-F82D8EF70B44}" destId="{624BD0AD-6C5D-4F76-9DE5-F2A4C57AE891}" srcOrd="0" destOrd="0" presId="urn:microsoft.com/office/officeart/2005/8/layout/vProcess5"/>
    <dgm:cxn modelId="{E799797B-0AF5-4064-9BAE-4707AB530BD4}" srcId="{5B994273-3DFA-4B29-B253-30196108B44F}" destId="{21BB4778-1B1E-4167-95B7-59D26B866D2A}" srcOrd="3" destOrd="0" parTransId="{2160DD65-BF66-4957-9AC5-5F63D2B80028}" sibTransId="{9BA3A4FD-0B83-4B1F-B541-8E4147546B90}"/>
    <dgm:cxn modelId="{D8549C33-36D3-4EC2-BB11-F8177271FB47}" srcId="{5B994273-3DFA-4B29-B253-30196108B44F}" destId="{3679AF69-7E7A-45EB-ABEA-C23769A309DC}" srcOrd="2" destOrd="0" parTransId="{00A2AE09-2EE5-4737-BAF1-F5C000D63944}" sibTransId="{5FAD9C8F-216F-4587-B3C1-83EBC83F82E5}"/>
    <dgm:cxn modelId="{97BE30E1-9DDE-46C3-9129-A57F5CEC1405}" type="presOf" srcId="{3725E5C6-C3BB-4708-BBDC-6926145B1B77}" destId="{6B229F7F-9EDC-4F24-9DF8-3D116933F8BC}" srcOrd="1" destOrd="0" presId="urn:microsoft.com/office/officeart/2005/8/layout/vProcess5"/>
    <dgm:cxn modelId="{FE266D3C-2F00-497A-BC78-3CF1F9251B4B}" type="presOf" srcId="{015590CD-60C9-4C7D-84A4-7112F7B551E4}" destId="{8A539CB3-5ACA-4C00-8D33-5DD81AB7870F}" srcOrd="0" destOrd="0" presId="urn:microsoft.com/office/officeart/2005/8/layout/vProcess5"/>
    <dgm:cxn modelId="{B0A0A282-723D-49B3-94A1-B255B72A9D7C}" type="presOf" srcId="{00930E3F-9DE6-466B-A98C-1E2A90AC5554}" destId="{FB21ADCB-9894-41F3-BBE7-611F9CB364C8}" srcOrd="0" destOrd="0" presId="urn:microsoft.com/office/officeart/2005/8/layout/vProcess5"/>
    <dgm:cxn modelId="{7C893DD2-EE50-4FE6-83C5-F530279A2A72}" srcId="{5B994273-3DFA-4B29-B253-30196108B44F}" destId="{015590CD-60C9-4C7D-84A4-7112F7B551E4}" srcOrd="4" destOrd="0" parTransId="{C494ACF4-2BAE-4DC0-855E-F55A661994FF}" sibTransId="{5E84CE2A-A9DA-49D4-B000-3450C0838D81}"/>
    <dgm:cxn modelId="{2F64010B-6529-4A32-BF96-604CFEDA55DC}" type="presOf" srcId="{21BB4778-1B1E-4167-95B7-59D26B866D2A}" destId="{1EB26256-0240-4B23-AE07-CF272B6B90E3}" srcOrd="1" destOrd="0" presId="urn:microsoft.com/office/officeart/2005/8/layout/vProcess5"/>
    <dgm:cxn modelId="{54265AAF-8B22-438A-B11F-34A8AE75E2CA}" type="presOf" srcId="{3725E5C6-C3BB-4708-BBDC-6926145B1B77}" destId="{4BDA734D-26B5-4F54-88EC-2D08835D821C}" srcOrd="0" destOrd="0" presId="urn:microsoft.com/office/officeart/2005/8/layout/vProcess5"/>
    <dgm:cxn modelId="{6E7FB3A3-F97B-43F7-8A7D-46E06F442927}" srcId="{5B994273-3DFA-4B29-B253-30196108B44F}" destId="{3725E5C6-C3BB-4708-BBDC-6926145B1B77}" srcOrd="0" destOrd="0" parTransId="{220CD555-9443-4CDF-AE92-23F0B4DF4779}" sibTransId="{D1C04591-7C3D-422E-B2B4-61A72B6311A0}"/>
    <dgm:cxn modelId="{B091D42E-772A-4943-9178-A549D1A02224}" type="presOf" srcId="{00930E3F-9DE6-466B-A98C-1E2A90AC5554}" destId="{C4793FEA-98A7-4A91-8667-ABB93C740A24}" srcOrd="1" destOrd="0" presId="urn:microsoft.com/office/officeart/2005/8/layout/vProcess5"/>
    <dgm:cxn modelId="{CE3939F2-3A07-4AE4-9C32-2C3EFFA78E2B}" type="presOf" srcId="{5FAD9C8F-216F-4587-B3C1-83EBC83F82E5}" destId="{2F15BF39-1D5A-49BF-BF3D-449AB43B6670}" srcOrd="0" destOrd="0" presId="urn:microsoft.com/office/officeart/2005/8/layout/vProcess5"/>
    <dgm:cxn modelId="{EE484E08-0527-4FC6-AA2B-22C137E9661E}" type="presOf" srcId="{3679AF69-7E7A-45EB-ABEA-C23769A309DC}" destId="{15AA0C22-0945-42FB-9187-EBDCC8D1C14D}" srcOrd="1" destOrd="0" presId="urn:microsoft.com/office/officeart/2005/8/layout/vProcess5"/>
    <dgm:cxn modelId="{94C2F652-BACD-4783-90DC-13F228B4FFCD}" srcId="{5B994273-3DFA-4B29-B253-30196108B44F}" destId="{00930E3F-9DE6-466B-A98C-1E2A90AC5554}" srcOrd="1" destOrd="0" parTransId="{0509CF9D-1256-4BA8-BA73-BB39D93A59C1}" sibTransId="{7E48383C-E46F-47E6-B923-F82D8EF70B44}"/>
    <dgm:cxn modelId="{8B2F37AC-883E-4339-B2EB-A13E7C7E1F77}" type="presParOf" srcId="{F7D7498E-5177-4A60-ADAC-C25F026B56C4}" destId="{4510E264-D689-4AC2-A083-3E91C83BE8E1}" srcOrd="0" destOrd="0" presId="urn:microsoft.com/office/officeart/2005/8/layout/vProcess5"/>
    <dgm:cxn modelId="{8D9897BA-3DD3-44AE-A963-FBCDA69FCEF0}" type="presParOf" srcId="{F7D7498E-5177-4A60-ADAC-C25F026B56C4}" destId="{4BDA734D-26B5-4F54-88EC-2D08835D821C}" srcOrd="1" destOrd="0" presId="urn:microsoft.com/office/officeart/2005/8/layout/vProcess5"/>
    <dgm:cxn modelId="{64E26C17-6822-4024-A49C-994290F7DF58}" type="presParOf" srcId="{F7D7498E-5177-4A60-ADAC-C25F026B56C4}" destId="{FB21ADCB-9894-41F3-BBE7-611F9CB364C8}" srcOrd="2" destOrd="0" presId="urn:microsoft.com/office/officeart/2005/8/layout/vProcess5"/>
    <dgm:cxn modelId="{4C438DAC-6C99-4CE5-898C-9D9BA240E80C}" type="presParOf" srcId="{F7D7498E-5177-4A60-ADAC-C25F026B56C4}" destId="{19A222FB-5579-4CD2-994B-E0D74CFF73AC}" srcOrd="3" destOrd="0" presId="urn:microsoft.com/office/officeart/2005/8/layout/vProcess5"/>
    <dgm:cxn modelId="{93DCA4C8-E50B-44FF-B15A-A18AE5787AE7}" type="presParOf" srcId="{F7D7498E-5177-4A60-ADAC-C25F026B56C4}" destId="{B4D5E599-6317-447B-959A-61A7EB7917B2}" srcOrd="4" destOrd="0" presId="urn:microsoft.com/office/officeart/2005/8/layout/vProcess5"/>
    <dgm:cxn modelId="{D1B6C55B-DDAE-42FE-8085-5CDEB3245388}" type="presParOf" srcId="{F7D7498E-5177-4A60-ADAC-C25F026B56C4}" destId="{8A539CB3-5ACA-4C00-8D33-5DD81AB7870F}" srcOrd="5" destOrd="0" presId="urn:microsoft.com/office/officeart/2005/8/layout/vProcess5"/>
    <dgm:cxn modelId="{89371CEA-04E0-4F5C-9BCA-CC8D3940D589}" type="presParOf" srcId="{F7D7498E-5177-4A60-ADAC-C25F026B56C4}" destId="{51CB5A60-3D97-4253-BC9D-80E345901D91}" srcOrd="6" destOrd="0" presId="urn:microsoft.com/office/officeart/2005/8/layout/vProcess5"/>
    <dgm:cxn modelId="{D213F431-578B-45DF-8A14-65D038A3C553}" type="presParOf" srcId="{F7D7498E-5177-4A60-ADAC-C25F026B56C4}" destId="{624BD0AD-6C5D-4F76-9DE5-F2A4C57AE891}" srcOrd="7" destOrd="0" presId="urn:microsoft.com/office/officeart/2005/8/layout/vProcess5"/>
    <dgm:cxn modelId="{0E147A51-40B0-4482-BBFC-F67292D670C5}" type="presParOf" srcId="{F7D7498E-5177-4A60-ADAC-C25F026B56C4}" destId="{2F15BF39-1D5A-49BF-BF3D-449AB43B6670}" srcOrd="8" destOrd="0" presId="urn:microsoft.com/office/officeart/2005/8/layout/vProcess5"/>
    <dgm:cxn modelId="{DC6AD74C-E9C7-4D66-B373-4A590D0C8198}" type="presParOf" srcId="{F7D7498E-5177-4A60-ADAC-C25F026B56C4}" destId="{DFF46819-F5D5-452A-BCCE-FDACE1D628AF}" srcOrd="9" destOrd="0" presId="urn:microsoft.com/office/officeart/2005/8/layout/vProcess5"/>
    <dgm:cxn modelId="{1FDCE3DE-02AD-4EC0-9CF0-70893314AE41}" type="presParOf" srcId="{F7D7498E-5177-4A60-ADAC-C25F026B56C4}" destId="{6B229F7F-9EDC-4F24-9DF8-3D116933F8BC}" srcOrd="10" destOrd="0" presId="urn:microsoft.com/office/officeart/2005/8/layout/vProcess5"/>
    <dgm:cxn modelId="{7A6C914F-A5C7-4FFF-8347-7A476DD61344}" type="presParOf" srcId="{F7D7498E-5177-4A60-ADAC-C25F026B56C4}" destId="{C4793FEA-98A7-4A91-8667-ABB93C740A24}" srcOrd="11" destOrd="0" presId="urn:microsoft.com/office/officeart/2005/8/layout/vProcess5"/>
    <dgm:cxn modelId="{222972A4-D350-423D-ADDB-CDF18EBF7C54}" type="presParOf" srcId="{F7D7498E-5177-4A60-ADAC-C25F026B56C4}" destId="{15AA0C22-0945-42FB-9187-EBDCC8D1C14D}" srcOrd="12" destOrd="0" presId="urn:microsoft.com/office/officeart/2005/8/layout/vProcess5"/>
    <dgm:cxn modelId="{25FA0FB8-6E5C-4D82-9335-7B7F964DE76D}" type="presParOf" srcId="{F7D7498E-5177-4A60-ADAC-C25F026B56C4}" destId="{1EB26256-0240-4B23-AE07-CF272B6B90E3}" srcOrd="13" destOrd="0" presId="urn:microsoft.com/office/officeart/2005/8/layout/vProcess5"/>
    <dgm:cxn modelId="{88F131F9-DCE9-41B5-9BD2-6EBA48A52045}" type="presParOf" srcId="{F7D7498E-5177-4A60-ADAC-C25F026B56C4}" destId="{94AC7510-646D-428A-915A-4F1CEB0F8DA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F5C45D-DD22-4E1D-9DD8-4C78D84F260D}" type="doc">
      <dgm:prSet loTypeId="urn:microsoft.com/office/officeart/2005/8/layout/hierarchy3" loCatId="hierarchy" qsTypeId="urn:microsoft.com/office/officeart/2005/8/quickstyle/simple1" qsCatId="simple" csTypeId="urn:microsoft.com/office/officeart/2005/8/colors/accent3_4" csCatId="accent3" phldr="1"/>
      <dgm:spPr/>
      <dgm:t>
        <a:bodyPr/>
        <a:lstStyle/>
        <a:p>
          <a:endParaRPr lang="en-US"/>
        </a:p>
      </dgm:t>
    </dgm:pt>
    <dgm:pt modelId="{FE27BA76-179B-4425-B182-407F7B40A77F}">
      <dgm:prSet custT="1"/>
      <dgm:spPr>
        <a:ln>
          <a:solidFill>
            <a:schemeClr val="accent4">
              <a:lumMod val="60000"/>
              <a:lumOff val="40000"/>
            </a:schemeClr>
          </a:solidFill>
        </a:ln>
      </dgm:spPr>
      <dgm:t>
        <a:bodyPr/>
        <a:lstStyle/>
        <a:p>
          <a:r>
            <a:rPr lang="en-US" sz="1600" b="0" dirty="0">
              <a:latin typeface="Calibri"/>
              <a:ea typeface="Calibri"/>
              <a:cs typeface="Calibri"/>
            </a:rPr>
            <a:t>There is </a:t>
          </a:r>
          <a:r>
            <a:rPr lang="en-US" sz="1600" b="1" dirty="0">
              <a:latin typeface="Calibri"/>
              <a:ea typeface="Calibri"/>
              <a:cs typeface="Calibri"/>
            </a:rPr>
            <a:t>no risk if there is no opioid</a:t>
          </a:r>
          <a:r>
            <a:rPr lang="en-US" sz="1600" b="0" dirty="0">
              <a:latin typeface="Calibri"/>
              <a:ea typeface="Calibri"/>
              <a:cs typeface="Calibri"/>
            </a:rPr>
            <a:t> in the blood stream</a:t>
          </a:r>
        </a:p>
      </dgm:t>
    </dgm:pt>
    <dgm:pt modelId="{90F630A7-3D3C-4E72-AE6A-57F203ED5BE5}" type="parTrans" cxnId="{4FC1C5AB-7185-4FCC-A828-7D0B74A14A65}">
      <dgm:prSet/>
      <dgm:spPr>
        <a:ln>
          <a:solidFill>
            <a:schemeClr val="accent4">
              <a:lumMod val="60000"/>
              <a:lumOff val="40000"/>
            </a:schemeClr>
          </a:solidFill>
        </a:ln>
      </dgm:spPr>
      <dgm:t>
        <a:bodyPr/>
        <a:lstStyle/>
        <a:p>
          <a:endParaRPr lang="en-US" sz="4000">
            <a:latin typeface="Calibri" panose="020F0502020204030204" pitchFamily="34" charset="0"/>
            <a:cs typeface="Calibri" panose="020F0502020204030204" pitchFamily="34" charset="0"/>
          </a:endParaRPr>
        </a:p>
      </dgm:t>
    </dgm:pt>
    <dgm:pt modelId="{94AEAC04-53E2-44AD-B361-C1A29827F763}" type="sibTrans" cxnId="{4FC1C5AB-7185-4FCC-A828-7D0B74A14A65}">
      <dgm:prSet/>
      <dgm:spPr/>
      <dgm:t>
        <a:bodyPr/>
        <a:lstStyle/>
        <a:p>
          <a:endParaRPr lang="en-US">
            <a:latin typeface="Calibri" panose="020F0502020204030204" pitchFamily="34" charset="0"/>
            <a:cs typeface="Calibri" panose="020F0502020204030204" pitchFamily="34" charset="0"/>
          </a:endParaRPr>
        </a:p>
      </dgm:t>
    </dgm:pt>
    <dgm:pt modelId="{CF73B8D3-A92D-4FF3-AE19-F7EF35A62B44}">
      <dgm:prSet custT="1"/>
      <dgm:spPr>
        <a:solidFill>
          <a:prstClr val="white">
            <a:alpha val="90000"/>
            <a:hueOff val="0"/>
            <a:satOff val="0"/>
            <a:lumOff val="0"/>
            <a:alphaOff val="0"/>
          </a:prstClr>
        </a:solidFill>
        <a:ln w="19050" cap="rnd" cmpd="sng" algn="ctr">
          <a:solidFill>
            <a:schemeClr val="accent4">
              <a:lumMod val="60000"/>
              <a:lumOff val="40000"/>
            </a:schemeClr>
          </a:solidFill>
          <a:prstDash val="solid"/>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None/>
          </a:pPr>
          <a:r>
            <a:rPr lang="en-US" sz="1600" b="1" kern="1200" dirty="0">
              <a:solidFill>
                <a:prstClr val="black">
                  <a:hueOff val="0"/>
                  <a:satOff val="0"/>
                  <a:lumOff val="0"/>
                  <a:alphaOff val="0"/>
                </a:prstClr>
              </a:solidFill>
              <a:latin typeface="Calibri"/>
              <a:ea typeface="+mn-ea"/>
              <a:cs typeface="Calibri"/>
            </a:rPr>
            <a:t>Bystanders can act to prevent overdose deaths</a:t>
          </a:r>
        </a:p>
      </dgm:t>
    </dgm:pt>
    <dgm:pt modelId="{A83C5037-6D8A-4A32-9B21-83184765FB74}" type="parTrans" cxnId="{52BD840D-B7EA-4C04-8E4C-27603EE5F24E}">
      <dgm:prSet/>
      <dgm:spPr>
        <a:ln>
          <a:solidFill>
            <a:schemeClr val="accent4">
              <a:lumMod val="60000"/>
              <a:lumOff val="40000"/>
            </a:schemeClr>
          </a:solidFill>
        </a:ln>
      </dgm:spPr>
      <dgm:t>
        <a:bodyPr/>
        <a:lstStyle/>
        <a:p>
          <a:endParaRPr lang="en-US" sz="4000">
            <a:latin typeface="Calibri" panose="020F0502020204030204" pitchFamily="34" charset="0"/>
            <a:cs typeface="Calibri" panose="020F0502020204030204" pitchFamily="34" charset="0"/>
          </a:endParaRPr>
        </a:p>
      </dgm:t>
    </dgm:pt>
    <dgm:pt modelId="{ECEB0517-1864-48A1-974A-89461B8AD3B5}" type="sibTrans" cxnId="{52BD840D-B7EA-4C04-8E4C-27603EE5F24E}">
      <dgm:prSet/>
      <dgm:spPr/>
      <dgm:t>
        <a:bodyPr/>
        <a:lstStyle/>
        <a:p>
          <a:endParaRPr lang="en-US">
            <a:latin typeface="Calibri" panose="020F0502020204030204" pitchFamily="34" charset="0"/>
            <a:cs typeface="Calibri" panose="020F0502020204030204" pitchFamily="34" charset="0"/>
          </a:endParaRPr>
        </a:p>
      </dgm:t>
    </dgm:pt>
    <dgm:pt modelId="{12974541-84A9-4A90-8652-A0AD09799F5F}">
      <dgm:prSet custT="1"/>
      <dgm:spPr>
        <a:ln>
          <a:solidFill>
            <a:schemeClr val="accent4">
              <a:lumMod val="60000"/>
              <a:lumOff val="40000"/>
            </a:schemeClr>
          </a:solidFill>
        </a:ln>
      </dgm:spPr>
      <dgm:t>
        <a:bodyPr/>
        <a:lstStyle/>
        <a:p>
          <a:r>
            <a:rPr lang="en-US" sz="1600" dirty="0">
              <a:latin typeface="Calibri"/>
              <a:ea typeface="Calibri"/>
              <a:cs typeface="Calibri"/>
            </a:rPr>
            <a:t>Most states have laws to protect person overdosing and bystanders</a:t>
          </a:r>
        </a:p>
      </dgm:t>
    </dgm:pt>
    <dgm:pt modelId="{B8C20093-6F0F-47C9-9652-D36A4A04FF54}" type="parTrans" cxnId="{F2396D66-9350-49BF-9BD4-2AC2CA99C890}">
      <dgm:prSet/>
      <dgm:spPr>
        <a:ln>
          <a:solidFill>
            <a:schemeClr val="accent4">
              <a:lumMod val="60000"/>
              <a:lumOff val="40000"/>
            </a:schemeClr>
          </a:solidFill>
        </a:ln>
      </dgm:spPr>
      <dgm:t>
        <a:bodyPr/>
        <a:lstStyle/>
        <a:p>
          <a:endParaRPr lang="en-US" sz="4000">
            <a:latin typeface="Calibri" panose="020F0502020204030204" pitchFamily="34" charset="0"/>
            <a:cs typeface="Calibri" panose="020F0502020204030204" pitchFamily="34" charset="0"/>
          </a:endParaRPr>
        </a:p>
      </dgm:t>
    </dgm:pt>
    <dgm:pt modelId="{87BECAB6-D083-47D1-87D1-1B02A18EDB64}" type="sibTrans" cxnId="{F2396D66-9350-49BF-9BD4-2AC2CA99C890}">
      <dgm:prSet/>
      <dgm:spPr/>
      <dgm:t>
        <a:bodyPr/>
        <a:lstStyle/>
        <a:p>
          <a:endParaRPr lang="en-US">
            <a:latin typeface="Calibri" panose="020F0502020204030204" pitchFamily="34" charset="0"/>
            <a:cs typeface="Calibri" panose="020F0502020204030204" pitchFamily="34" charset="0"/>
          </a:endParaRPr>
        </a:p>
      </dgm:t>
    </dgm:pt>
    <dgm:pt modelId="{B41D3774-8895-487B-BAB8-210BED395DD3}">
      <dgm:prSet custT="1"/>
      <dgm:spPr>
        <a:ln>
          <a:solidFill>
            <a:schemeClr val="accent4">
              <a:lumMod val="60000"/>
              <a:lumOff val="40000"/>
            </a:schemeClr>
          </a:solidFill>
        </a:ln>
      </dgm:spPr>
      <dgm:t>
        <a:bodyPr/>
        <a:lstStyle/>
        <a:p>
          <a:r>
            <a:rPr lang="en-US" sz="1600" b="1" dirty="0">
              <a:latin typeface="Calibri"/>
              <a:ea typeface="Calibri"/>
              <a:cs typeface="Calibri"/>
            </a:rPr>
            <a:t>Naloxone is non-addictive </a:t>
          </a:r>
          <a:r>
            <a:rPr lang="en-US" sz="1600" dirty="0">
              <a:latin typeface="Calibri"/>
              <a:ea typeface="Calibri"/>
              <a:cs typeface="Calibri"/>
            </a:rPr>
            <a:t>and does not lead to more or riskier drug use</a:t>
          </a:r>
        </a:p>
      </dgm:t>
    </dgm:pt>
    <dgm:pt modelId="{71FD63BB-64D4-460E-BD00-37E61DD0D039}" type="parTrans" cxnId="{51DCB3A2-F250-4EB6-9A66-80D47BBDEFBD}">
      <dgm:prSet/>
      <dgm:spPr>
        <a:ln>
          <a:solidFill>
            <a:schemeClr val="accent4">
              <a:lumMod val="60000"/>
              <a:lumOff val="40000"/>
            </a:schemeClr>
          </a:solidFill>
        </a:ln>
      </dgm:spPr>
      <dgm:t>
        <a:bodyPr/>
        <a:lstStyle/>
        <a:p>
          <a:endParaRPr lang="en-US" sz="4000">
            <a:latin typeface="Calibri" panose="020F0502020204030204" pitchFamily="34" charset="0"/>
            <a:cs typeface="Calibri" panose="020F0502020204030204" pitchFamily="34" charset="0"/>
          </a:endParaRPr>
        </a:p>
      </dgm:t>
    </dgm:pt>
    <dgm:pt modelId="{166BC57A-1E8E-4058-AA2A-9BEE7C1191AE}" type="sibTrans" cxnId="{51DCB3A2-F250-4EB6-9A66-80D47BBDEFBD}">
      <dgm:prSet/>
      <dgm:spPr/>
      <dgm:t>
        <a:bodyPr/>
        <a:lstStyle/>
        <a:p>
          <a:endParaRPr lang="en-US">
            <a:latin typeface="Calibri" panose="020F0502020204030204" pitchFamily="34" charset="0"/>
            <a:cs typeface="Calibri" panose="020F0502020204030204" pitchFamily="34" charset="0"/>
          </a:endParaRPr>
        </a:p>
      </dgm:t>
    </dgm:pt>
    <dgm:pt modelId="{CFDE4997-6F85-4C87-A60D-4F7934B11C09}">
      <dgm:prSet custT="1"/>
      <dgm:spPr>
        <a:solidFill>
          <a:schemeClr val="accent1"/>
        </a:solidFill>
        <a:effectLst>
          <a:softEdge rad="63500"/>
        </a:effectLst>
      </dgm:spPr>
      <dgm:t>
        <a:bodyPr/>
        <a:lstStyle/>
        <a:p>
          <a:pPr rtl="0"/>
          <a:r>
            <a:rPr lang="en-US" sz="1600" dirty="0">
              <a:latin typeface="Calibri"/>
              <a:ea typeface="Calibri"/>
              <a:cs typeface="Calibri"/>
            </a:rPr>
            <a:t>Only first responders can save a life of a person experiencing overdose</a:t>
          </a:r>
        </a:p>
      </dgm:t>
    </dgm:pt>
    <dgm:pt modelId="{E48817BD-68DF-4C91-8B2F-F43E74A45E3E}" type="parTrans" cxnId="{E4B7D50E-F806-4059-AD71-9FE613D35A1D}">
      <dgm:prSet/>
      <dgm:spPr/>
      <dgm:t>
        <a:bodyPr/>
        <a:lstStyle/>
        <a:p>
          <a:endParaRPr lang="en-US">
            <a:latin typeface="Calibri" panose="020F0502020204030204" pitchFamily="34" charset="0"/>
            <a:cs typeface="Calibri" panose="020F0502020204030204" pitchFamily="34" charset="0"/>
          </a:endParaRPr>
        </a:p>
      </dgm:t>
    </dgm:pt>
    <dgm:pt modelId="{436F61C2-F774-4F8C-8D79-7D34F86597CD}" type="sibTrans" cxnId="{E4B7D50E-F806-4059-AD71-9FE613D35A1D}">
      <dgm:prSet/>
      <dgm:spPr/>
      <dgm:t>
        <a:bodyPr/>
        <a:lstStyle/>
        <a:p>
          <a:endParaRPr lang="en-US">
            <a:latin typeface="Calibri" panose="020F0502020204030204" pitchFamily="34" charset="0"/>
            <a:cs typeface="Calibri" panose="020F0502020204030204" pitchFamily="34" charset="0"/>
          </a:endParaRPr>
        </a:p>
      </dgm:t>
    </dgm:pt>
    <dgm:pt modelId="{D0D6207A-B18A-4976-B336-02D061EDCE8A}">
      <dgm:prSet custT="1"/>
      <dgm:spPr>
        <a:solidFill>
          <a:schemeClr val="accent1"/>
        </a:solidFill>
        <a:effectLst>
          <a:softEdge rad="63500"/>
        </a:effectLst>
      </dgm:spPr>
      <dgm:t>
        <a:bodyPr/>
        <a:lstStyle/>
        <a:p>
          <a:r>
            <a:rPr lang="en-US" sz="1600" dirty="0">
              <a:latin typeface="Calibri"/>
              <a:ea typeface="Calibri"/>
              <a:cs typeface="Calibri"/>
            </a:rPr>
            <a:t>Naloxone will cause harm</a:t>
          </a:r>
        </a:p>
      </dgm:t>
    </dgm:pt>
    <dgm:pt modelId="{EEB390B9-56E3-4E00-8F99-0E379750E04E}" type="parTrans" cxnId="{68DEFF58-34B6-4585-A54F-BBB53BD5A052}">
      <dgm:prSet/>
      <dgm:spPr/>
      <dgm:t>
        <a:bodyPr/>
        <a:lstStyle/>
        <a:p>
          <a:endParaRPr lang="en-US">
            <a:latin typeface="Calibri" panose="020F0502020204030204" pitchFamily="34" charset="0"/>
            <a:cs typeface="Calibri" panose="020F0502020204030204" pitchFamily="34" charset="0"/>
          </a:endParaRPr>
        </a:p>
      </dgm:t>
    </dgm:pt>
    <dgm:pt modelId="{F5E351F2-14FA-478E-B333-E7A1F2C4501E}" type="sibTrans" cxnId="{68DEFF58-34B6-4585-A54F-BBB53BD5A052}">
      <dgm:prSet/>
      <dgm:spPr/>
      <dgm:t>
        <a:bodyPr/>
        <a:lstStyle/>
        <a:p>
          <a:endParaRPr lang="en-US">
            <a:latin typeface="Calibri" panose="020F0502020204030204" pitchFamily="34" charset="0"/>
            <a:cs typeface="Calibri" panose="020F0502020204030204" pitchFamily="34" charset="0"/>
          </a:endParaRPr>
        </a:p>
      </dgm:t>
    </dgm:pt>
    <dgm:pt modelId="{E7E2A0D7-F7EA-4623-AE89-29B40DC2C601}">
      <dgm:prSet custT="1"/>
      <dgm:spPr>
        <a:solidFill>
          <a:prstClr val="white">
            <a:alpha val="90000"/>
            <a:hueOff val="0"/>
            <a:satOff val="0"/>
            <a:lumOff val="0"/>
            <a:alphaOff val="0"/>
          </a:prstClr>
        </a:solidFill>
        <a:ln w="19050" cap="rnd" cmpd="sng" algn="ctr">
          <a:solidFill>
            <a:schemeClr val="accent4">
              <a:lumMod val="60000"/>
              <a:lumOff val="40000"/>
            </a:schemeClr>
          </a:solidFill>
          <a:prstDash val="solid"/>
        </a:ln>
        <a:effectLst/>
      </dgm:spPr>
      <dgm:t>
        <a:bodyPr spcFirstLastPara="0" vert="horz" wrap="square" lIns="26670" tIns="17780" rIns="26670" bIns="17780" numCol="1" spcCol="1270" anchor="ctr" anchorCtr="0"/>
        <a:lstStyle/>
        <a:p>
          <a:pPr marL="0" lvl="0" indent="0" algn="ctr" defTabSz="711200">
            <a:lnSpc>
              <a:spcPct val="90000"/>
            </a:lnSpc>
            <a:spcBef>
              <a:spcPct val="0"/>
            </a:spcBef>
            <a:spcAft>
              <a:spcPct val="35000"/>
            </a:spcAft>
            <a:buNone/>
          </a:pPr>
          <a:r>
            <a:rPr lang="en-US" sz="1600" b="0" kern="1200" dirty="0">
              <a:solidFill>
                <a:prstClr val="black">
                  <a:hueOff val="0"/>
                  <a:satOff val="0"/>
                  <a:lumOff val="0"/>
                  <a:alphaOff val="0"/>
                </a:prstClr>
              </a:solidFill>
              <a:latin typeface="Calibri"/>
              <a:ea typeface="+mn-ea"/>
              <a:cs typeface="Calibri"/>
            </a:rPr>
            <a:t>Naloxone is </a:t>
          </a:r>
          <a:r>
            <a:rPr lang="en-US" sz="1600" b="1" kern="1200" dirty="0">
              <a:solidFill>
                <a:prstClr val="black">
                  <a:hueOff val="0"/>
                  <a:satOff val="0"/>
                  <a:lumOff val="0"/>
                  <a:alphaOff val="0"/>
                </a:prstClr>
              </a:solidFill>
              <a:latin typeface="Calibri"/>
              <a:ea typeface="+mn-ea"/>
              <a:cs typeface="Calibri"/>
            </a:rPr>
            <a:t>safe to use </a:t>
          </a:r>
          <a:r>
            <a:rPr lang="en-US" sz="1600" b="0" kern="1200" dirty="0">
              <a:solidFill>
                <a:prstClr val="black">
                  <a:hueOff val="0"/>
                  <a:satOff val="0"/>
                  <a:lumOff val="0"/>
                  <a:alphaOff val="0"/>
                </a:prstClr>
              </a:solidFill>
              <a:latin typeface="Calibri"/>
              <a:ea typeface="+mn-ea"/>
              <a:cs typeface="Calibri"/>
            </a:rPr>
            <a:t>and can be given to </a:t>
          </a:r>
          <a:r>
            <a:rPr lang="en-US" sz="1600" b="1" kern="1200" dirty="0">
              <a:solidFill>
                <a:prstClr val="black">
                  <a:hueOff val="0"/>
                  <a:satOff val="0"/>
                  <a:lumOff val="0"/>
                  <a:alphaOff val="0"/>
                </a:prstClr>
              </a:solidFill>
              <a:latin typeface="Calibri"/>
              <a:ea typeface="+mn-ea"/>
              <a:cs typeface="Calibri"/>
            </a:rPr>
            <a:t>elders, pregnant women and children</a:t>
          </a:r>
        </a:p>
      </dgm:t>
    </dgm:pt>
    <dgm:pt modelId="{37EC823C-94A1-4AAC-889B-16E2D64546BC}" type="parTrans" cxnId="{3D1AB538-79B2-4F83-BBB4-D1D2D140E6D6}">
      <dgm:prSet/>
      <dgm:spPr>
        <a:ln>
          <a:solidFill>
            <a:schemeClr val="accent4">
              <a:lumMod val="60000"/>
              <a:lumOff val="40000"/>
            </a:schemeClr>
          </a:solidFill>
        </a:ln>
      </dgm:spPr>
      <dgm:t>
        <a:bodyPr/>
        <a:lstStyle/>
        <a:p>
          <a:endParaRPr lang="en-US">
            <a:latin typeface="Calibri" panose="020F0502020204030204" pitchFamily="34" charset="0"/>
            <a:cs typeface="Calibri" panose="020F0502020204030204" pitchFamily="34" charset="0"/>
          </a:endParaRPr>
        </a:p>
      </dgm:t>
    </dgm:pt>
    <dgm:pt modelId="{44A8DFA8-A9FE-4B26-8BB3-19922A85A956}" type="sibTrans" cxnId="{3D1AB538-79B2-4F83-BBB4-D1D2D140E6D6}">
      <dgm:prSet/>
      <dgm:spPr/>
      <dgm:t>
        <a:bodyPr/>
        <a:lstStyle/>
        <a:p>
          <a:endParaRPr lang="en-US">
            <a:latin typeface="Calibri" panose="020F0502020204030204" pitchFamily="34" charset="0"/>
            <a:cs typeface="Calibri" panose="020F0502020204030204" pitchFamily="34" charset="0"/>
          </a:endParaRPr>
        </a:p>
      </dgm:t>
    </dgm:pt>
    <dgm:pt modelId="{95D8C423-2AE5-46E4-9C02-FD6FD63BC5D7}">
      <dgm:prSet custT="1"/>
      <dgm:spPr>
        <a:solidFill>
          <a:prstClr val="white">
            <a:alpha val="90000"/>
            <a:hueOff val="0"/>
            <a:satOff val="0"/>
            <a:lumOff val="0"/>
            <a:alphaOff val="0"/>
          </a:prstClr>
        </a:solidFill>
        <a:ln w="19050" cap="rnd" cmpd="sng" algn="ctr">
          <a:solidFill>
            <a:schemeClr val="accent4">
              <a:lumMod val="60000"/>
              <a:lumOff val="40000"/>
            </a:schemeClr>
          </a:solidFill>
          <a:prstDash val="solid"/>
        </a:ln>
        <a:effectLst/>
      </dgm:spPr>
      <dgm:t>
        <a:bodyPr spcFirstLastPara="0" vert="horz" wrap="square" lIns="26670" tIns="17780" rIns="26670" bIns="17780" numCol="1" spcCol="1270" anchor="ctr" anchorCtr="0"/>
        <a:lstStyle/>
        <a:p>
          <a:pPr rtl="0"/>
          <a:r>
            <a:rPr lang="en-US" sz="1600" b="0" dirty="0">
              <a:latin typeface="Calibri"/>
              <a:ea typeface="Calibri"/>
              <a:cs typeface="Calibri"/>
            </a:rPr>
            <a:t>Naloxone </a:t>
          </a:r>
          <a:r>
            <a:rPr lang="en-US" sz="1600" b="1" dirty="0">
              <a:latin typeface="Calibri"/>
              <a:ea typeface="Calibri"/>
              <a:cs typeface="Calibri"/>
            </a:rPr>
            <a:t>can be given even if you are unsure if an overdose is occurring  </a:t>
          </a:r>
        </a:p>
      </dgm:t>
    </dgm:pt>
    <dgm:pt modelId="{30EC3B6D-5527-4D5E-83C0-B4A7C509040C}" type="parTrans" cxnId="{CCDCCAE6-9E88-4149-AC6A-FE0FFD827FD3}">
      <dgm:prSet/>
      <dgm:spPr>
        <a:ln>
          <a:solidFill>
            <a:schemeClr val="accent4">
              <a:lumMod val="60000"/>
              <a:lumOff val="40000"/>
            </a:schemeClr>
          </a:solidFill>
        </a:ln>
      </dgm:spPr>
      <dgm:t>
        <a:bodyPr/>
        <a:lstStyle/>
        <a:p>
          <a:endParaRPr lang="en-US">
            <a:latin typeface="Calibri" panose="020F0502020204030204" pitchFamily="34" charset="0"/>
            <a:cs typeface="Calibri" panose="020F0502020204030204" pitchFamily="34" charset="0"/>
          </a:endParaRPr>
        </a:p>
      </dgm:t>
    </dgm:pt>
    <dgm:pt modelId="{604F812F-7A6B-4D13-8C3F-FF648C0DD2EA}" type="sibTrans" cxnId="{CCDCCAE6-9E88-4149-AC6A-FE0FFD827FD3}">
      <dgm:prSet/>
      <dgm:spPr/>
      <dgm:t>
        <a:bodyPr/>
        <a:lstStyle/>
        <a:p>
          <a:endParaRPr lang="en-US">
            <a:latin typeface="Calibri" panose="020F0502020204030204" pitchFamily="34" charset="0"/>
            <a:cs typeface="Calibri" panose="020F0502020204030204" pitchFamily="34" charset="0"/>
          </a:endParaRPr>
        </a:p>
      </dgm:t>
    </dgm:pt>
    <dgm:pt modelId="{11A5B15D-8259-427C-8B24-D76ACCCFDC38}">
      <dgm:prSet custT="1"/>
      <dgm:spPr>
        <a:solidFill>
          <a:schemeClr val="accent1"/>
        </a:solidFill>
        <a:effectLst>
          <a:softEdge rad="63500"/>
        </a:effectLst>
      </dgm:spPr>
      <dgm:t>
        <a:bodyPr/>
        <a:lstStyle/>
        <a:p>
          <a:r>
            <a:rPr lang="en-US" sz="1600" dirty="0">
              <a:latin typeface="Calibri"/>
              <a:ea typeface="Calibri"/>
              <a:cs typeface="Calibri"/>
            </a:rPr>
            <a:t>Naloxone encourages drug use, </a:t>
          </a:r>
          <a:br>
            <a:rPr lang="en-US" sz="1600" dirty="0">
              <a:latin typeface="Calibri"/>
              <a:ea typeface="Calibri"/>
              <a:cs typeface="Calibri"/>
            </a:rPr>
          </a:br>
          <a:r>
            <a:rPr lang="en-US" sz="1600" dirty="0">
              <a:latin typeface="Calibri"/>
              <a:ea typeface="Calibri"/>
              <a:cs typeface="Calibri"/>
            </a:rPr>
            <a:t>increases addiction,</a:t>
          </a:r>
          <a:br>
            <a:rPr lang="en-US" sz="1600" dirty="0">
              <a:latin typeface="Calibri"/>
              <a:ea typeface="Calibri"/>
              <a:cs typeface="Calibri"/>
            </a:rPr>
          </a:br>
          <a:r>
            <a:rPr lang="en-US" sz="1600" dirty="0">
              <a:latin typeface="Calibri"/>
              <a:ea typeface="Calibri"/>
              <a:cs typeface="Calibri"/>
            </a:rPr>
            <a:t>can be misused</a:t>
          </a:r>
        </a:p>
      </dgm:t>
    </dgm:pt>
    <dgm:pt modelId="{971B4D47-7AD9-40F1-8414-C33799AB3EBE}" type="sibTrans" cxnId="{C307D0B1-99FB-458F-BEFA-7088B85E6F2E}">
      <dgm:prSet/>
      <dgm:spPr/>
      <dgm:t>
        <a:bodyPr/>
        <a:lstStyle/>
        <a:p>
          <a:endParaRPr lang="en-US">
            <a:latin typeface="Calibri" panose="020F0502020204030204" pitchFamily="34" charset="0"/>
            <a:cs typeface="Calibri" panose="020F0502020204030204" pitchFamily="34" charset="0"/>
          </a:endParaRPr>
        </a:p>
      </dgm:t>
    </dgm:pt>
    <dgm:pt modelId="{E441A850-5833-4620-8EF7-943E136EDCB3}" type="parTrans" cxnId="{C307D0B1-99FB-458F-BEFA-7088B85E6F2E}">
      <dgm:prSet/>
      <dgm:spPr/>
      <dgm:t>
        <a:bodyPr/>
        <a:lstStyle/>
        <a:p>
          <a:endParaRPr lang="en-US">
            <a:latin typeface="Calibri" panose="020F0502020204030204" pitchFamily="34" charset="0"/>
            <a:cs typeface="Calibri" panose="020F0502020204030204" pitchFamily="34" charset="0"/>
          </a:endParaRPr>
        </a:p>
      </dgm:t>
    </dgm:pt>
    <dgm:pt modelId="{26BDF863-26AF-457D-A799-B9B546CECD61}" type="pres">
      <dgm:prSet presAssocID="{62F5C45D-DD22-4E1D-9DD8-4C78D84F260D}" presName="diagram" presStyleCnt="0">
        <dgm:presLayoutVars>
          <dgm:chPref val="1"/>
          <dgm:dir/>
          <dgm:animOne val="branch"/>
          <dgm:animLvl val="lvl"/>
          <dgm:resizeHandles/>
        </dgm:presLayoutVars>
      </dgm:prSet>
      <dgm:spPr/>
      <dgm:t>
        <a:bodyPr/>
        <a:lstStyle/>
        <a:p>
          <a:endParaRPr lang="en-US"/>
        </a:p>
      </dgm:t>
    </dgm:pt>
    <dgm:pt modelId="{1DEA77C5-EFEE-47CF-8C05-3374460F5D89}" type="pres">
      <dgm:prSet presAssocID="{11A5B15D-8259-427C-8B24-D76ACCCFDC38}" presName="root" presStyleCnt="0"/>
      <dgm:spPr/>
    </dgm:pt>
    <dgm:pt modelId="{E5AE37A0-F0D5-4E21-8DB8-DEE318C8ABAE}" type="pres">
      <dgm:prSet presAssocID="{11A5B15D-8259-427C-8B24-D76ACCCFDC38}" presName="rootComposite" presStyleCnt="0"/>
      <dgm:spPr/>
    </dgm:pt>
    <dgm:pt modelId="{5181CEC6-041C-4BF8-AAC4-E1190444A0D4}" type="pres">
      <dgm:prSet presAssocID="{11A5B15D-8259-427C-8B24-D76ACCCFDC38}" presName="rootText" presStyleLbl="node1" presStyleIdx="0" presStyleCnt="3" custScaleX="190734" custScaleY="128597" custLinFactNeighborX="33394" custLinFactNeighborY="-38841"/>
      <dgm:spPr/>
      <dgm:t>
        <a:bodyPr/>
        <a:lstStyle/>
        <a:p>
          <a:endParaRPr lang="en-US"/>
        </a:p>
      </dgm:t>
    </dgm:pt>
    <dgm:pt modelId="{7B618E2B-C48D-4A52-A120-A82370393989}" type="pres">
      <dgm:prSet presAssocID="{11A5B15D-8259-427C-8B24-D76ACCCFDC38}" presName="rootConnector" presStyleLbl="node1" presStyleIdx="0" presStyleCnt="3"/>
      <dgm:spPr/>
      <dgm:t>
        <a:bodyPr/>
        <a:lstStyle/>
        <a:p>
          <a:endParaRPr lang="en-US"/>
        </a:p>
      </dgm:t>
    </dgm:pt>
    <dgm:pt modelId="{25FD4B6C-E829-4ABF-A403-D74866CFF187}" type="pres">
      <dgm:prSet presAssocID="{11A5B15D-8259-427C-8B24-D76ACCCFDC38}" presName="childShape" presStyleCnt="0"/>
      <dgm:spPr/>
    </dgm:pt>
    <dgm:pt modelId="{33385935-4533-4C0F-A398-FE600112B9ED}" type="pres">
      <dgm:prSet presAssocID="{71FD63BB-64D4-460E-BD00-37E61DD0D039}" presName="Name13" presStyleLbl="parChTrans1D2" presStyleIdx="0" presStyleCnt="6"/>
      <dgm:spPr/>
      <dgm:t>
        <a:bodyPr/>
        <a:lstStyle/>
        <a:p>
          <a:endParaRPr lang="en-US"/>
        </a:p>
      </dgm:t>
    </dgm:pt>
    <dgm:pt modelId="{D4A5B397-C24D-4807-90C6-F813A715705D}" type="pres">
      <dgm:prSet presAssocID="{B41D3774-8895-487B-BAB8-210BED395DD3}" presName="childText" presStyleLbl="bgAcc1" presStyleIdx="0" presStyleCnt="6" custScaleX="244697" custLinFactNeighborX="18730">
        <dgm:presLayoutVars>
          <dgm:bulletEnabled val="1"/>
        </dgm:presLayoutVars>
      </dgm:prSet>
      <dgm:spPr/>
      <dgm:t>
        <a:bodyPr/>
        <a:lstStyle/>
        <a:p>
          <a:endParaRPr lang="en-US"/>
        </a:p>
      </dgm:t>
    </dgm:pt>
    <dgm:pt modelId="{72C401F3-0800-4467-BCF8-25CEEB27C60D}" type="pres">
      <dgm:prSet presAssocID="{90F630A7-3D3C-4E72-AE6A-57F203ED5BE5}" presName="Name13" presStyleLbl="parChTrans1D2" presStyleIdx="1" presStyleCnt="6"/>
      <dgm:spPr/>
      <dgm:t>
        <a:bodyPr/>
        <a:lstStyle/>
        <a:p>
          <a:endParaRPr lang="en-US"/>
        </a:p>
      </dgm:t>
    </dgm:pt>
    <dgm:pt modelId="{BD4C7CBE-C364-4062-AEBD-A07DFDF90714}" type="pres">
      <dgm:prSet presAssocID="{FE27BA76-179B-4425-B182-407F7B40A77F}" presName="childText" presStyleLbl="bgAcc1" presStyleIdx="1" presStyleCnt="6" custScaleX="250391" custLinFactNeighborX="18730">
        <dgm:presLayoutVars>
          <dgm:bulletEnabled val="1"/>
        </dgm:presLayoutVars>
      </dgm:prSet>
      <dgm:spPr/>
      <dgm:t>
        <a:bodyPr/>
        <a:lstStyle/>
        <a:p>
          <a:endParaRPr lang="en-US"/>
        </a:p>
      </dgm:t>
    </dgm:pt>
    <dgm:pt modelId="{8C43C770-A552-457D-83B9-E8A5BCBE1971}" type="pres">
      <dgm:prSet presAssocID="{D0D6207A-B18A-4976-B336-02D061EDCE8A}" presName="root" presStyleCnt="0"/>
      <dgm:spPr/>
    </dgm:pt>
    <dgm:pt modelId="{50A1AAFD-974A-40DB-9388-A110CBDC4539}" type="pres">
      <dgm:prSet presAssocID="{D0D6207A-B18A-4976-B336-02D061EDCE8A}" presName="rootComposite" presStyleCnt="0"/>
      <dgm:spPr/>
    </dgm:pt>
    <dgm:pt modelId="{D4D34DD3-BAE4-4283-B41E-EE625F425245}" type="pres">
      <dgm:prSet presAssocID="{D0D6207A-B18A-4976-B336-02D061EDCE8A}" presName="rootText" presStyleLbl="node1" presStyleIdx="1" presStyleCnt="3" custScaleX="173523" custScaleY="121063" custLinFactNeighborX="24360" custLinFactNeighborY="-42379"/>
      <dgm:spPr/>
      <dgm:t>
        <a:bodyPr/>
        <a:lstStyle/>
        <a:p>
          <a:endParaRPr lang="en-US"/>
        </a:p>
      </dgm:t>
    </dgm:pt>
    <dgm:pt modelId="{1E31C514-AA02-4FE9-B866-820ADDC4B320}" type="pres">
      <dgm:prSet presAssocID="{D0D6207A-B18A-4976-B336-02D061EDCE8A}" presName="rootConnector" presStyleLbl="node1" presStyleIdx="1" presStyleCnt="3"/>
      <dgm:spPr/>
      <dgm:t>
        <a:bodyPr/>
        <a:lstStyle/>
        <a:p>
          <a:endParaRPr lang="en-US"/>
        </a:p>
      </dgm:t>
    </dgm:pt>
    <dgm:pt modelId="{D69FBC05-30DA-4C81-9491-1AED09F6EF5C}" type="pres">
      <dgm:prSet presAssocID="{D0D6207A-B18A-4976-B336-02D061EDCE8A}" presName="childShape" presStyleCnt="0"/>
      <dgm:spPr/>
    </dgm:pt>
    <dgm:pt modelId="{29F362C3-9D6F-4BFA-B313-913F2BD830A7}" type="pres">
      <dgm:prSet presAssocID="{37EC823C-94A1-4AAC-889B-16E2D64546BC}" presName="Name13" presStyleLbl="parChTrans1D2" presStyleIdx="2" presStyleCnt="6"/>
      <dgm:spPr/>
      <dgm:t>
        <a:bodyPr/>
        <a:lstStyle/>
        <a:p>
          <a:endParaRPr lang="en-US"/>
        </a:p>
      </dgm:t>
    </dgm:pt>
    <dgm:pt modelId="{FF78F7AD-8B44-4FF7-96FB-73E00CEC3E23}" type="pres">
      <dgm:prSet presAssocID="{E7E2A0D7-F7EA-4623-AE89-29B40DC2C601}" presName="childText" presStyleLbl="bgAcc1" presStyleIdx="2" presStyleCnt="6" custScaleX="195591" custLinFactNeighborX="9355">
        <dgm:presLayoutVars>
          <dgm:bulletEnabled val="1"/>
        </dgm:presLayoutVars>
      </dgm:prSet>
      <dgm:spPr>
        <a:xfrm>
          <a:off x="5210351" y="1644276"/>
          <a:ext cx="1328238" cy="830148"/>
        </a:xfrm>
        <a:prstGeom prst="roundRect">
          <a:avLst>
            <a:gd name="adj" fmla="val 10000"/>
          </a:avLst>
        </a:prstGeom>
      </dgm:spPr>
      <dgm:t>
        <a:bodyPr/>
        <a:lstStyle/>
        <a:p>
          <a:endParaRPr lang="en-US"/>
        </a:p>
      </dgm:t>
    </dgm:pt>
    <dgm:pt modelId="{5479A61C-4821-4ED2-9713-0B17915B77EB}" type="pres">
      <dgm:prSet presAssocID="{30EC3B6D-5527-4D5E-83C0-B4A7C509040C}" presName="Name13" presStyleLbl="parChTrans1D2" presStyleIdx="3" presStyleCnt="6"/>
      <dgm:spPr/>
      <dgm:t>
        <a:bodyPr/>
        <a:lstStyle/>
        <a:p>
          <a:endParaRPr lang="en-US"/>
        </a:p>
      </dgm:t>
    </dgm:pt>
    <dgm:pt modelId="{4C90DE76-01AA-49D2-ABA0-6CE66FB4594D}" type="pres">
      <dgm:prSet presAssocID="{95D8C423-2AE5-46E4-9C02-FD6FD63BC5D7}" presName="childText" presStyleLbl="bgAcc1" presStyleIdx="3" presStyleCnt="6" custScaleX="195591" custLinFactNeighborX="9355">
        <dgm:presLayoutVars>
          <dgm:bulletEnabled val="1"/>
        </dgm:presLayoutVars>
      </dgm:prSet>
      <dgm:spPr>
        <a:xfrm>
          <a:off x="5210351" y="2681962"/>
          <a:ext cx="1328238" cy="830148"/>
        </a:xfrm>
        <a:prstGeom prst="roundRect">
          <a:avLst>
            <a:gd name="adj" fmla="val 10000"/>
          </a:avLst>
        </a:prstGeom>
      </dgm:spPr>
      <dgm:t>
        <a:bodyPr/>
        <a:lstStyle/>
        <a:p>
          <a:endParaRPr lang="en-US"/>
        </a:p>
      </dgm:t>
    </dgm:pt>
    <dgm:pt modelId="{F36291DC-2438-4D21-BE1E-7FABF7CA66CF}" type="pres">
      <dgm:prSet presAssocID="{CFDE4997-6F85-4C87-A60D-4F7934B11C09}" presName="root" presStyleCnt="0"/>
      <dgm:spPr/>
    </dgm:pt>
    <dgm:pt modelId="{A3AF8A9D-62A5-4D93-8994-178E9C125D77}" type="pres">
      <dgm:prSet presAssocID="{CFDE4997-6F85-4C87-A60D-4F7934B11C09}" presName="rootComposite" presStyleCnt="0"/>
      <dgm:spPr/>
    </dgm:pt>
    <dgm:pt modelId="{5586A853-B732-4C2C-96DA-C4F1E22B2CB0}" type="pres">
      <dgm:prSet presAssocID="{CFDE4997-6F85-4C87-A60D-4F7934B11C09}" presName="rootText" presStyleLbl="node1" presStyleIdx="2" presStyleCnt="3" custScaleX="218365" custScaleY="124635" custLinFactNeighborX="16842" custLinFactNeighborY="-42029"/>
      <dgm:spPr/>
      <dgm:t>
        <a:bodyPr/>
        <a:lstStyle/>
        <a:p>
          <a:endParaRPr lang="en-US"/>
        </a:p>
      </dgm:t>
    </dgm:pt>
    <dgm:pt modelId="{EA2BFF96-C6FF-425E-960F-44F8C4CA650F}" type="pres">
      <dgm:prSet presAssocID="{CFDE4997-6F85-4C87-A60D-4F7934B11C09}" presName="rootConnector" presStyleLbl="node1" presStyleIdx="2" presStyleCnt="3"/>
      <dgm:spPr/>
      <dgm:t>
        <a:bodyPr/>
        <a:lstStyle/>
        <a:p>
          <a:endParaRPr lang="en-US"/>
        </a:p>
      </dgm:t>
    </dgm:pt>
    <dgm:pt modelId="{88761ECA-7205-498F-B745-F330F7FAB425}" type="pres">
      <dgm:prSet presAssocID="{CFDE4997-6F85-4C87-A60D-4F7934B11C09}" presName="childShape" presStyleCnt="0"/>
      <dgm:spPr/>
    </dgm:pt>
    <dgm:pt modelId="{305AD94F-703E-4177-B67D-CC04950354F8}" type="pres">
      <dgm:prSet presAssocID="{A83C5037-6D8A-4A32-9B21-83184765FB74}" presName="Name13" presStyleLbl="parChTrans1D2" presStyleIdx="4" presStyleCnt="6"/>
      <dgm:spPr/>
      <dgm:t>
        <a:bodyPr/>
        <a:lstStyle/>
        <a:p>
          <a:endParaRPr lang="en-US"/>
        </a:p>
      </dgm:t>
    </dgm:pt>
    <dgm:pt modelId="{1327ABE3-8D82-4A21-813F-181A7084D7E0}" type="pres">
      <dgm:prSet presAssocID="{CF73B8D3-A92D-4FF3-AE19-F7EF35A62B44}" presName="childText" presStyleLbl="bgAcc1" presStyleIdx="4" presStyleCnt="6" custScaleX="248320" custLinFactNeighborX="-6278">
        <dgm:presLayoutVars>
          <dgm:bulletEnabled val="1"/>
        </dgm:presLayoutVars>
      </dgm:prSet>
      <dgm:spPr>
        <a:xfrm>
          <a:off x="8524011" y="2076926"/>
          <a:ext cx="3550513" cy="831302"/>
        </a:xfrm>
        <a:prstGeom prst="roundRect">
          <a:avLst>
            <a:gd name="adj" fmla="val 10000"/>
          </a:avLst>
        </a:prstGeom>
      </dgm:spPr>
      <dgm:t>
        <a:bodyPr/>
        <a:lstStyle/>
        <a:p>
          <a:endParaRPr lang="en-US"/>
        </a:p>
      </dgm:t>
    </dgm:pt>
    <dgm:pt modelId="{ABCEE6D9-72CF-4307-8C83-7FF323BFBBA2}" type="pres">
      <dgm:prSet presAssocID="{B8C20093-6F0F-47C9-9652-D36A4A04FF54}" presName="Name13" presStyleLbl="parChTrans1D2" presStyleIdx="5" presStyleCnt="6"/>
      <dgm:spPr/>
      <dgm:t>
        <a:bodyPr/>
        <a:lstStyle/>
        <a:p>
          <a:endParaRPr lang="en-US"/>
        </a:p>
      </dgm:t>
    </dgm:pt>
    <dgm:pt modelId="{E58AC4B4-DB29-4479-B5C4-B325E103AF8B}" type="pres">
      <dgm:prSet presAssocID="{12974541-84A9-4A90-8652-A0AD09799F5F}" presName="childText" presStyleLbl="bgAcc1" presStyleIdx="5" presStyleCnt="6" custScaleX="245175" custLinFactNeighborX="-6759">
        <dgm:presLayoutVars>
          <dgm:bulletEnabled val="1"/>
        </dgm:presLayoutVars>
      </dgm:prSet>
      <dgm:spPr/>
      <dgm:t>
        <a:bodyPr/>
        <a:lstStyle/>
        <a:p>
          <a:endParaRPr lang="en-US"/>
        </a:p>
      </dgm:t>
    </dgm:pt>
  </dgm:ptLst>
  <dgm:cxnLst>
    <dgm:cxn modelId="{204A4638-8C48-4416-A5D6-6C5221C30432}" type="presOf" srcId="{D0D6207A-B18A-4976-B336-02D061EDCE8A}" destId="{1E31C514-AA02-4FE9-B866-820ADDC4B320}" srcOrd="1" destOrd="0" presId="urn:microsoft.com/office/officeart/2005/8/layout/hierarchy3"/>
    <dgm:cxn modelId="{9AE36713-2073-4A9F-BC49-ACA9CC2BB5A9}" type="presOf" srcId="{95D8C423-2AE5-46E4-9C02-FD6FD63BC5D7}" destId="{4C90DE76-01AA-49D2-ABA0-6CE66FB4594D}" srcOrd="0" destOrd="0" presId="urn:microsoft.com/office/officeart/2005/8/layout/hierarchy3"/>
    <dgm:cxn modelId="{882DDA06-F8B5-4113-B8BF-C9F3579AE7ED}" type="presOf" srcId="{E7E2A0D7-F7EA-4623-AE89-29B40DC2C601}" destId="{FF78F7AD-8B44-4FF7-96FB-73E00CEC3E23}" srcOrd="0" destOrd="0" presId="urn:microsoft.com/office/officeart/2005/8/layout/hierarchy3"/>
    <dgm:cxn modelId="{52BD840D-B7EA-4C04-8E4C-27603EE5F24E}" srcId="{CFDE4997-6F85-4C87-A60D-4F7934B11C09}" destId="{CF73B8D3-A92D-4FF3-AE19-F7EF35A62B44}" srcOrd="0" destOrd="0" parTransId="{A83C5037-6D8A-4A32-9B21-83184765FB74}" sibTransId="{ECEB0517-1864-48A1-974A-89461B8AD3B5}"/>
    <dgm:cxn modelId="{51DCB3A2-F250-4EB6-9A66-80D47BBDEFBD}" srcId="{11A5B15D-8259-427C-8B24-D76ACCCFDC38}" destId="{B41D3774-8895-487B-BAB8-210BED395DD3}" srcOrd="0" destOrd="0" parTransId="{71FD63BB-64D4-460E-BD00-37E61DD0D039}" sibTransId="{166BC57A-1E8E-4058-AA2A-9BEE7C1191AE}"/>
    <dgm:cxn modelId="{F2396D66-9350-49BF-9BD4-2AC2CA99C890}" srcId="{CFDE4997-6F85-4C87-A60D-4F7934B11C09}" destId="{12974541-84A9-4A90-8652-A0AD09799F5F}" srcOrd="1" destOrd="0" parTransId="{B8C20093-6F0F-47C9-9652-D36A4A04FF54}" sibTransId="{87BECAB6-D083-47D1-87D1-1B02A18EDB64}"/>
    <dgm:cxn modelId="{E58ACCA3-4D1C-4745-99D8-A229E4FF31E9}" type="presOf" srcId="{CFDE4997-6F85-4C87-A60D-4F7934B11C09}" destId="{5586A853-B732-4C2C-96DA-C4F1E22B2CB0}" srcOrd="0" destOrd="0" presId="urn:microsoft.com/office/officeart/2005/8/layout/hierarchy3"/>
    <dgm:cxn modelId="{13CB894C-8AE7-4AEF-A728-38CEAFFD1C19}" type="presOf" srcId="{D0D6207A-B18A-4976-B336-02D061EDCE8A}" destId="{D4D34DD3-BAE4-4283-B41E-EE625F425245}" srcOrd="0" destOrd="0" presId="urn:microsoft.com/office/officeart/2005/8/layout/hierarchy3"/>
    <dgm:cxn modelId="{ACD9DF71-0692-472C-A6F4-49E3E8D21A69}" type="presOf" srcId="{71FD63BB-64D4-460E-BD00-37E61DD0D039}" destId="{33385935-4533-4C0F-A398-FE600112B9ED}" srcOrd="0" destOrd="0" presId="urn:microsoft.com/office/officeart/2005/8/layout/hierarchy3"/>
    <dgm:cxn modelId="{3D1AB538-79B2-4F83-BBB4-D1D2D140E6D6}" srcId="{D0D6207A-B18A-4976-B336-02D061EDCE8A}" destId="{E7E2A0D7-F7EA-4623-AE89-29B40DC2C601}" srcOrd="0" destOrd="0" parTransId="{37EC823C-94A1-4AAC-889B-16E2D64546BC}" sibTransId="{44A8DFA8-A9FE-4B26-8BB3-19922A85A956}"/>
    <dgm:cxn modelId="{E4B7D50E-F806-4059-AD71-9FE613D35A1D}" srcId="{62F5C45D-DD22-4E1D-9DD8-4C78D84F260D}" destId="{CFDE4997-6F85-4C87-A60D-4F7934B11C09}" srcOrd="2" destOrd="0" parTransId="{E48817BD-68DF-4C91-8B2F-F43E74A45E3E}" sibTransId="{436F61C2-F774-4F8C-8D79-7D34F86597CD}"/>
    <dgm:cxn modelId="{87D7B7D4-3B42-4276-A8CF-04ED08C310AC}" type="presOf" srcId="{CF73B8D3-A92D-4FF3-AE19-F7EF35A62B44}" destId="{1327ABE3-8D82-4A21-813F-181A7084D7E0}" srcOrd="0" destOrd="0" presId="urn:microsoft.com/office/officeart/2005/8/layout/hierarchy3"/>
    <dgm:cxn modelId="{CCFC9C6C-4B94-48FD-A022-427514CBE3DF}" type="presOf" srcId="{11A5B15D-8259-427C-8B24-D76ACCCFDC38}" destId="{5181CEC6-041C-4BF8-AAC4-E1190444A0D4}" srcOrd="0" destOrd="0" presId="urn:microsoft.com/office/officeart/2005/8/layout/hierarchy3"/>
    <dgm:cxn modelId="{D2B4B929-079C-4818-9986-AC60C56900A4}" type="presOf" srcId="{CFDE4997-6F85-4C87-A60D-4F7934B11C09}" destId="{EA2BFF96-C6FF-425E-960F-44F8C4CA650F}" srcOrd="1" destOrd="0" presId="urn:microsoft.com/office/officeart/2005/8/layout/hierarchy3"/>
    <dgm:cxn modelId="{B4B25212-5024-45C3-8B84-6F70A959FF6E}" type="presOf" srcId="{11A5B15D-8259-427C-8B24-D76ACCCFDC38}" destId="{7B618E2B-C48D-4A52-A120-A82370393989}" srcOrd="1" destOrd="0" presId="urn:microsoft.com/office/officeart/2005/8/layout/hierarchy3"/>
    <dgm:cxn modelId="{68DEFF58-34B6-4585-A54F-BBB53BD5A052}" srcId="{62F5C45D-DD22-4E1D-9DD8-4C78D84F260D}" destId="{D0D6207A-B18A-4976-B336-02D061EDCE8A}" srcOrd="1" destOrd="0" parTransId="{EEB390B9-56E3-4E00-8F99-0E379750E04E}" sibTransId="{F5E351F2-14FA-478E-B333-E7A1F2C4501E}"/>
    <dgm:cxn modelId="{4FC1C5AB-7185-4FCC-A828-7D0B74A14A65}" srcId="{11A5B15D-8259-427C-8B24-D76ACCCFDC38}" destId="{FE27BA76-179B-4425-B182-407F7B40A77F}" srcOrd="1" destOrd="0" parTransId="{90F630A7-3D3C-4E72-AE6A-57F203ED5BE5}" sibTransId="{94AEAC04-53E2-44AD-B361-C1A29827F763}"/>
    <dgm:cxn modelId="{11956E10-7F87-472C-A7C0-47E7421B5ADB}" type="presOf" srcId="{90F630A7-3D3C-4E72-AE6A-57F203ED5BE5}" destId="{72C401F3-0800-4467-BCF8-25CEEB27C60D}" srcOrd="0" destOrd="0" presId="urn:microsoft.com/office/officeart/2005/8/layout/hierarchy3"/>
    <dgm:cxn modelId="{6C351753-E313-4600-B469-E1D5F40DE304}" type="presOf" srcId="{B8C20093-6F0F-47C9-9652-D36A4A04FF54}" destId="{ABCEE6D9-72CF-4307-8C83-7FF323BFBBA2}" srcOrd="0" destOrd="0" presId="urn:microsoft.com/office/officeart/2005/8/layout/hierarchy3"/>
    <dgm:cxn modelId="{FAC97567-39E2-48EA-AE8E-4E2A6342CF09}" type="presOf" srcId="{37EC823C-94A1-4AAC-889B-16E2D64546BC}" destId="{29F362C3-9D6F-4BFA-B313-913F2BD830A7}" srcOrd="0" destOrd="0" presId="urn:microsoft.com/office/officeart/2005/8/layout/hierarchy3"/>
    <dgm:cxn modelId="{CCDCCAE6-9E88-4149-AC6A-FE0FFD827FD3}" srcId="{D0D6207A-B18A-4976-B336-02D061EDCE8A}" destId="{95D8C423-2AE5-46E4-9C02-FD6FD63BC5D7}" srcOrd="1" destOrd="0" parTransId="{30EC3B6D-5527-4D5E-83C0-B4A7C509040C}" sibTransId="{604F812F-7A6B-4D13-8C3F-FF648C0DD2EA}"/>
    <dgm:cxn modelId="{C307D0B1-99FB-458F-BEFA-7088B85E6F2E}" srcId="{62F5C45D-DD22-4E1D-9DD8-4C78D84F260D}" destId="{11A5B15D-8259-427C-8B24-D76ACCCFDC38}" srcOrd="0" destOrd="0" parTransId="{E441A850-5833-4620-8EF7-943E136EDCB3}" sibTransId="{971B4D47-7AD9-40F1-8414-C33799AB3EBE}"/>
    <dgm:cxn modelId="{3E7D04CA-9B3E-4B33-A6E3-1AF853182FA9}" type="presOf" srcId="{A83C5037-6D8A-4A32-9B21-83184765FB74}" destId="{305AD94F-703E-4177-B67D-CC04950354F8}" srcOrd="0" destOrd="0" presId="urn:microsoft.com/office/officeart/2005/8/layout/hierarchy3"/>
    <dgm:cxn modelId="{ED0988E6-D60B-4B61-99ED-200EAB496F23}" type="presOf" srcId="{FE27BA76-179B-4425-B182-407F7B40A77F}" destId="{BD4C7CBE-C364-4062-AEBD-A07DFDF90714}" srcOrd="0" destOrd="0" presId="urn:microsoft.com/office/officeart/2005/8/layout/hierarchy3"/>
    <dgm:cxn modelId="{985637C4-FF71-48CD-9347-A85EB3B28345}" type="presOf" srcId="{B41D3774-8895-487B-BAB8-210BED395DD3}" destId="{D4A5B397-C24D-4807-90C6-F813A715705D}" srcOrd="0" destOrd="0" presId="urn:microsoft.com/office/officeart/2005/8/layout/hierarchy3"/>
    <dgm:cxn modelId="{FA1A6F2F-A990-4AB4-A496-247D3A37DD7A}" type="presOf" srcId="{12974541-84A9-4A90-8652-A0AD09799F5F}" destId="{E58AC4B4-DB29-4479-B5C4-B325E103AF8B}" srcOrd="0" destOrd="0" presId="urn:microsoft.com/office/officeart/2005/8/layout/hierarchy3"/>
    <dgm:cxn modelId="{C32AAB1E-6965-4641-8ECA-6D0DAB0A17BF}" type="presOf" srcId="{62F5C45D-DD22-4E1D-9DD8-4C78D84F260D}" destId="{26BDF863-26AF-457D-A799-B9B546CECD61}" srcOrd="0" destOrd="0" presId="urn:microsoft.com/office/officeart/2005/8/layout/hierarchy3"/>
    <dgm:cxn modelId="{FB6A114E-BCF6-4D89-B821-07AE27F0FCC9}" type="presOf" srcId="{30EC3B6D-5527-4D5E-83C0-B4A7C509040C}" destId="{5479A61C-4821-4ED2-9713-0B17915B77EB}" srcOrd="0" destOrd="0" presId="urn:microsoft.com/office/officeart/2005/8/layout/hierarchy3"/>
    <dgm:cxn modelId="{C533F6A0-EC0E-4322-885D-9B83DE59802F}" type="presParOf" srcId="{26BDF863-26AF-457D-A799-B9B546CECD61}" destId="{1DEA77C5-EFEE-47CF-8C05-3374460F5D89}" srcOrd="0" destOrd="0" presId="urn:microsoft.com/office/officeart/2005/8/layout/hierarchy3"/>
    <dgm:cxn modelId="{AC1B10B9-1ED0-4A85-BE62-7C21BA6D2EED}" type="presParOf" srcId="{1DEA77C5-EFEE-47CF-8C05-3374460F5D89}" destId="{E5AE37A0-F0D5-4E21-8DB8-DEE318C8ABAE}" srcOrd="0" destOrd="0" presId="urn:microsoft.com/office/officeart/2005/8/layout/hierarchy3"/>
    <dgm:cxn modelId="{8E202F95-2D60-4691-B228-A5D33AF57154}" type="presParOf" srcId="{E5AE37A0-F0D5-4E21-8DB8-DEE318C8ABAE}" destId="{5181CEC6-041C-4BF8-AAC4-E1190444A0D4}" srcOrd="0" destOrd="0" presId="urn:microsoft.com/office/officeart/2005/8/layout/hierarchy3"/>
    <dgm:cxn modelId="{BC3F0A80-EDC7-48F6-AF5A-337FA395D0B3}" type="presParOf" srcId="{E5AE37A0-F0D5-4E21-8DB8-DEE318C8ABAE}" destId="{7B618E2B-C48D-4A52-A120-A82370393989}" srcOrd="1" destOrd="0" presId="urn:microsoft.com/office/officeart/2005/8/layout/hierarchy3"/>
    <dgm:cxn modelId="{F6C4E2EC-78FB-4637-8F3C-473A4FBA9A93}" type="presParOf" srcId="{1DEA77C5-EFEE-47CF-8C05-3374460F5D89}" destId="{25FD4B6C-E829-4ABF-A403-D74866CFF187}" srcOrd="1" destOrd="0" presId="urn:microsoft.com/office/officeart/2005/8/layout/hierarchy3"/>
    <dgm:cxn modelId="{69552D60-763A-46E6-8240-4272F9E99ECD}" type="presParOf" srcId="{25FD4B6C-E829-4ABF-A403-D74866CFF187}" destId="{33385935-4533-4C0F-A398-FE600112B9ED}" srcOrd="0" destOrd="0" presId="urn:microsoft.com/office/officeart/2005/8/layout/hierarchy3"/>
    <dgm:cxn modelId="{9D161CD9-D9EE-495D-9FE1-0580D3674F49}" type="presParOf" srcId="{25FD4B6C-E829-4ABF-A403-D74866CFF187}" destId="{D4A5B397-C24D-4807-90C6-F813A715705D}" srcOrd="1" destOrd="0" presId="urn:microsoft.com/office/officeart/2005/8/layout/hierarchy3"/>
    <dgm:cxn modelId="{ECCE3723-49FC-4113-B75D-5C1567B01927}" type="presParOf" srcId="{25FD4B6C-E829-4ABF-A403-D74866CFF187}" destId="{72C401F3-0800-4467-BCF8-25CEEB27C60D}" srcOrd="2" destOrd="0" presId="urn:microsoft.com/office/officeart/2005/8/layout/hierarchy3"/>
    <dgm:cxn modelId="{67B48F4F-CE30-44BE-A54E-6DE3C6035D87}" type="presParOf" srcId="{25FD4B6C-E829-4ABF-A403-D74866CFF187}" destId="{BD4C7CBE-C364-4062-AEBD-A07DFDF90714}" srcOrd="3" destOrd="0" presId="urn:microsoft.com/office/officeart/2005/8/layout/hierarchy3"/>
    <dgm:cxn modelId="{3B649D30-E382-4F24-81C0-E5B05020997E}" type="presParOf" srcId="{26BDF863-26AF-457D-A799-B9B546CECD61}" destId="{8C43C770-A552-457D-83B9-E8A5BCBE1971}" srcOrd="1" destOrd="0" presId="urn:microsoft.com/office/officeart/2005/8/layout/hierarchy3"/>
    <dgm:cxn modelId="{FA197533-FB06-4982-970F-44326821C938}" type="presParOf" srcId="{8C43C770-A552-457D-83B9-E8A5BCBE1971}" destId="{50A1AAFD-974A-40DB-9388-A110CBDC4539}" srcOrd="0" destOrd="0" presId="urn:microsoft.com/office/officeart/2005/8/layout/hierarchy3"/>
    <dgm:cxn modelId="{CF8CE6F2-98AC-44CC-98B6-90EDB2B7ADAA}" type="presParOf" srcId="{50A1AAFD-974A-40DB-9388-A110CBDC4539}" destId="{D4D34DD3-BAE4-4283-B41E-EE625F425245}" srcOrd="0" destOrd="0" presId="urn:microsoft.com/office/officeart/2005/8/layout/hierarchy3"/>
    <dgm:cxn modelId="{B25B99CA-D3F6-4464-A141-4F8C673BCAE9}" type="presParOf" srcId="{50A1AAFD-974A-40DB-9388-A110CBDC4539}" destId="{1E31C514-AA02-4FE9-B866-820ADDC4B320}" srcOrd="1" destOrd="0" presId="urn:microsoft.com/office/officeart/2005/8/layout/hierarchy3"/>
    <dgm:cxn modelId="{0B674C4F-0C36-446F-B274-DC29FC42AE15}" type="presParOf" srcId="{8C43C770-A552-457D-83B9-E8A5BCBE1971}" destId="{D69FBC05-30DA-4C81-9491-1AED09F6EF5C}" srcOrd="1" destOrd="0" presId="urn:microsoft.com/office/officeart/2005/8/layout/hierarchy3"/>
    <dgm:cxn modelId="{0BDD6A4E-4B31-4FBF-801B-AB8E11154B62}" type="presParOf" srcId="{D69FBC05-30DA-4C81-9491-1AED09F6EF5C}" destId="{29F362C3-9D6F-4BFA-B313-913F2BD830A7}" srcOrd="0" destOrd="0" presId="urn:microsoft.com/office/officeart/2005/8/layout/hierarchy3"/>
    <dgm:cxn modelId="{7318F0C2-66F0-4649-AFF4-35A7EF9F98DA}" type="presParOf" srcId="{D69FBC05-30DA-4C81-9491-1AED09F6EF5C}" destId="{FF78F7AD-8B44-4FF7-96FB-73E00CEC3E23}" srcOrd="1" destOrd="0" presId="urn:microsoft.com/office/officeart/2005/8/layout/hierarchy3"/>
    <dgm:cxn modelId="{04BB3205-5BB7-450E-A906-B72F442E844B}" type="presParOf" srcId="{D69FBC05-30DA-4C81-9491-1AED09F6EF5C}" destId="{5479A61C-4821-4ED2-9713-0B17915B77EB}" srcOrd="2" destOrd="0" presId="urn:microsoft.com/office/officeart/2005/8/layout/hierarchy3"/>
    <dgm:cxn modelId="{E5AB1AD1-2B08-4EE1-A3F3-CFC07D3CF881}" type="presParOf" srcId="{D69FBC05-30DA-4C81-9491-1AED09F6EF5C}" destId="{4C90DE76-01AA-49D2-ABA0-6CE66FB4594D}" srcOrd="3" destOrd="0" presId="urn:microsoft.com/office/officeart/2005/8/layout/hierarchy3"/>
    <dgm:cxn modelId="{6CC843AA-DB59-46D2-8799-A6046B4BF8DE}" type="presParOf" srcId="{26BDF863-26AF-457D-A799-B9B546CECD61}" destId="{F36291DC-2438-4D21-BE1E-7FABF7CA66CF}" srcOrd="2" destOrd="0" presId="urn:microsoft.com/office/officeart/2005/8/layout/hierarchy3"/>
    <dgm:cxn modelId="{422C7573-3999-44D6-86E7-E392E3F4BF51}" type="presParOf" srcId="{F36291DC-2438-4D21-BE1E-7FABF7CA66CF}" destId="{A3AF8A9D-62A5-4D93-8994-178E9C125D77}" srcOrd="0" destOrd="0" presId="urn:microsoft.com/office/officeart/2005/8/layout/hierarchy3"/>
    <dgm:cxn modelId="{6F420ABD-2F88-4E4D-A622-C2F09965A447}" type="presParOf" srcId="{A3AF8A9D-62A5-4D93-8994-178E9C125D77}" destId="{5586A853-B732-4C2C-96DA-C4F1E22B2CB0}" srcOrd="0" destOrd="0" presId="urn:microsoft.com/office/officeart/2005/8/layout/hierarchy3"/>
    <dgm:cxn modelId="{6C196B1C-17E3-4183-BB45-98D110B0A113}" type="presParOf" srcId="{A3AF8A9D-62A5-4D93-8994-178E9C125D77}" destId="{EA2BFF96-C6FF-425E-960F-44F8C4CA650F}" srcOrd="1" destOrd="0" presId="urn:microsoft.com/office/officeart/2005/8/layout/hierarchy3"/>
    <dgm:cxn modelId="{3B181886-1469-4C8F-AB62-BED905DF8767}" type="presParOf" srcId="{F36291DC-2438-4D21-BE1E-7FABF7CA66CF}" destId="{88761ECA-7205-498F-B745-F330F7FAB425}" srcOrd="1" destOrd="0" presId="urn:microsoft.com/office/officeart/2005/8/layout/hierarchy3"/>
    <dgm:cxn modelId="{67E60C89-08CF-4B7F-8131-7BAB81F6BEAD}" type="presParOf" srcId="{88761ECA-7205-498F-B745-F330F7FAB425}" destId="{305AD94F-703E-4177-B67D-CC04950354F8}" srcOrd="0" destOrd="0" presId="urn:microsoft.com/office/officeart/2005/8/layout/hierarchy3"/>
    <dgm:cxn modelId="{AE41D1A2-EE98-4F8D-87A6-0B4629C00D28}" type="presParOf" srcId="{88761ECA-7205-498F-B745-F330F7FAB425}" destId="{1327ABE3-8D82-4A21-813F-181A7084D7E0}" srcOrd="1" destOrd="0" presId="urn:microsoft.com/office/officeart/2005/8/layout/hierarchy3"/>
    <dgm:cxn modelId="{EF94E19E-25B0-4428-937E-1B6CAE8529B9}" type="presParOf" srcId="{88761ECA-7205-498F-B745-F330F7FAB425}" destId="{ABCEE6D9-72CF-4307-8C83-7FF323BFBBA2}" srcOrd="2" destOrd="0" presId="urn:microsoft.com/office/officeart/2005/8/layout/hierarchy3"/>
    <dgm:cxn modelId="{9518660C-DE57-43E0-82E2-A35A48025C7B}" type="presParOf" srcId="{88761ECA-7205-498F-B745-F330F7FAB425}" destId="{E58AC4B4-DB29-4479-B5C4-B325E103AF8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B58D9D-E26E-46E2-AFE5-36A8A9A24AF6}" type="doc">
      <dgm:prSet loTypeId="urn:microsoft.com/office/officeart/2005/8/layout/hList1" loCatId="list" qsTypeId="urn:microsoft.com/office/officeart/2005/8/quickstyle/simple2" qsCatId="simple" csTypeId="urn:microsoft.com/office/officeart/2005/8/colors/accent3_1" csCatId="accent3" phldr="1"/>
      <dgm:spPr/>
      <dgm:t>
        <a:bodyPr/>
        <a:lstStyle/>
        <a:p>
          <a:endParaRPr lang="en-US"/>
        </a:p>
      </dgm:t>
    </dgm:pt>
    <dgm:pt modelId="{C6795CEB-235C-4B30-9EEC-86CD999DC754}">
      <dgm:prSet phldrT="[Text]" custT="1"/>
      <dgm:spPr>
        <a:solidFill>
          <a:schemeClr val="accent4">
            <a:lumMod val="20000"/>
            <a:lumOff val="80000"/>
          </a:schemeClr>
        </a:solidFill>
      </dgm:spPr>
      <dgm:t>
        <a:bodyPr/>
        <a:lstStyle/>
        <a:p>
          <a:r>
            <a:rPr lang="en-US" sz="2400" u="none" spc="5" dirty="0">
              <a:cs typeface="Calibri"/>
            </a:rPr>
            <a:t>D</a:t>
          </a:r>
          <a:r>
            <a:rPr lang="en-US" sz="2400" u="none" spc="-5" dirty="0">
              <a:cs typeface="Calibri"/>
            </a:rPr>
            <a:t>o</a:t>
          </a:r>
          <a:r>
            <a:rPr lang="en-US" sz="2400" u="none" spc="-25" dirty="0">
              <a:cs typeface="Calibri"/>
            </a:rPr>
            <a:t>es</a:t>
          </a:r>
          <a:r>
            <a:rPr lang="en-US" sz="2400" u="none" spc="-5" dirty="0">
              <a:cs typeface="Calibri"/>
            </a:rPr>
            <a:t> r</a:t>
          </a:r>
          <a:r>
            <a:rPr lang="en-US" sz="2400" u="none" spc="-40" dirty="0">
              <a:cs typeface="Calibri"/>
            </a:rPr>
            <a:t>e</a:t>
          </a:r>
          <a:r>
            <a:rPr lang="en-US" sz="2400" u="none" spc="-55" dirty="0">
              <a:cs typeface="Calibri"/>
            </a:rPr>
            <a:t>v</a:t>
          </a:r>
          <a:r>
            <a:rPr lang="en-US" sz="2400" u="none" spc="-25" dirty="0">
              <a:cs typeface="Calibri"/>
            </a:rPr>
            <a:t>e</a:t>
          </a:r>
          <a:r>
            <a:rPr lang="en-US" sz="2400" u="none" spc="-75" dirty="0">
              <a:cs typeface="Calibri"/>
            </a:rPr>
            <a:t>r</a:t>
          </a:r>
          <a:r>
            <a:rPr lang="en-US" sz="2400" u="none" spc="-20" dirty="0">
              <a:cs typeface="Calibri"/>
            </a:rPr>
            <a:t>se</a:t>
          </a:r>
          <a:endParaRPr lang="en-US" sz="2400" u="none" dirty="0"/>
        </a:p>
      </dgm:t>
    </dgm:pt>
    <dgm:pt modelId="{3ADA1BAA-F9DA-4CA0-B582-B7D4535A978E}" type="parTrans" cxnId="{4B64E8DA-970C-4984-8200-3E1B5C8F5D9C}">
      <dgm:prSet/>
      <dgm:spPr/>
      <dgm:t>
        <a:bodyPr/>
        <a:lstStyle/>
        <a:p>
          <a:endParaRPr lang="en-US"/>
        </a:p>
      </dgm:t>
    </dgm:pt>
    <dgm:pt modelId="{7A7FEA11-A0C2-49C6-8617-FF16DE7B257E}" type="sibTrans" cxnId="{4B64E8DA-970C-4984-8200-3E1B5C8F5D9C}">
      <dgm:prSet/>
      <dgm:spPr/>
      <dgm:t>
        <a:bodyPr/>
        <a:lstStyle/>
        <a:p>
          <a:endParaRPr lang="en-US"/>
        </a:p>
      </dgm:t>
    </dgm:pt>
    <dgm:pt modelId="{B5FA6D8E-E2D0-4E51-9DF6-EA67C2E0DF38}">
      <dgm:prSet phldrT="[Text]" custT="1"/>
      <dgm:spPr>
        <a:solidFill>
          <a:schemeClr val="accent4">
            <a:lumMod val="60000"/>
            <a:lumOff val="40000"/>
          </a:schemeClr>
        </a:solidFill>
      </dgm:spPr>
      <dgm:t>
        <a:bodyPr/>
        <a:lstStyle/>
        <a:p>
          <a:pPr marL="0" lvl="0" indent="0" algn="ctr" defTabSz="1066800">
            <a:lnSpc>
              <a:spcPct val="90000"/>
            </a:lnSpc>
            <a:spcBef>
              <a:spcPct val="0"/>
            </a:spcBef>
            <a:spcAft>
              <a:spcPct val="35000"/>
            </a:spcAft>
            <a:buNone/>
          </a:pPr>
          <a:r>
            <a:rPr lang="en-US" sz="2400" u="none" kern="1200" spc="5" dirty="0">
              <a:latin typeface="Century Gothic" panose="020B0502020202020204"/>
              <a:ea typeface="+mn-ea"/>
              <a:cs typeface="Calibri"/>
            </a:rPr>
            <a:t>Does </a:t>
          </a:r>
          <a:r>
            <a:rPr lang="en-US" sz="2400" b="1" u="none" kern="1200" spc="5" dirty="0">
              <a:latin typeface="Century Gothic" panose="020B0502020202020204"/>
              <a:ea typeface="+mn-ea"/>
              <a:cs typeface="Calibri"/>
            </a:rPr>
            <a:t>not</a:t>
          </a:r>
          <a:r>
            <a:rPr lang="en-US" sz="2400" u="none" kern="1200" spc="5" dirty="0">
              <a:latin typeface="Century Gothic" panose="020B0502020202020204"/>
              <a:ea typeface="+mn-ea"/>
              <a:cs typeface="Calibri"/>
            </a:rPr>
            <a:t> reverse</a:t>
          </a:r>
        </a:p>
      </dgm:t>
    </dgm:pt>
    <dgm:pt modelId="{6CE75F38-F796-432F-9EE4-2BAA59797F89}" type="parTrans" cxnId="{A966584F-D65C-423C-A2C4-3FD7CD798F87}">
      <dgm:prSet/>
      <dgm:spPr/>
      <dgm:t>
        <a:bodyPr/>
        <a:lstStyle/>
        <a:p>
          <a:endParaRPr lang="en-US"/>
        </a:p>
      </dgm:t>
    </dgm:pt>
    <dgm:pt modelId="{C62DE993-FA80-4E17-8889-22B6C6BB5E7A}" type="sibTrans" cxnId="{A966584F-D65C-423C-A2C4-3FD7CD798F87}">
      <dgm:prSet/>
      <dgm:spPr/>
      <dgm:t>
        <a:bodyPr/>
        <a:lstStyle/>
        <a:p>
          <a:endParaRPr lang="en-US"/>
        </a:p>
      </dgm:t>
    </dgm:pt>
    <dgm:pt modelId="{7298BFBC-1B7D-4B08-AB58-0D9BC06ED2ED}">
      <dgm:prSet custT="1"/>
      <dgm:spPr/>
      <dgm:t>
        <a:bodyPr/>
        <a:lstStyle/>
        <a:p>
          <a:pPr>
            <a:buFont typeface="Wingdings" panose="05000000000000000000" pitchFamily="2" charset="2"/>
            <a:buChar char="ü"/>
          </a:pPr>
          <a:r>
            <a:rPr lang="en-US" sz="1800" u="none" kern="1200" spc="5" dirty="0">
              <a:solidFill>
                <a:prstClr val="black">
                  <a:hueOff val="0"/>
                  <a:satOff val="0"/>
                  <a:lumOff val="0"/>
                  <a:alphaOff val="0"/>
                </a:prstClr>
              </a:solidFill>
              <a:latin typeface="Century Gothic" panose="020B0502020202020204"/>
              <a:ea typeface="+mn-ea"/>
              <a:cs typeface="Calibri"/>
            </a:rPr>
            <a:t>Morphine</a:t>
          </a:r>
        </a:p>
      </dgm:t>
    </dgm:pt>
    <dgm:pt modelId="{A1B7075A-4AFB-46C4-8AFF-D2E9837EA393}" type="parTrans" cxnId="{D4043D1E-5FBD-4D26-A2FF-5CCAB0D7409B}">
      <dgm:prSet/>
      <dgm:spPr/>
      <dgm:t>
        <a:bodyPr/>
        <a:lstStyle/>
        <a:p>
          <a:endParaRPr lang="en-US"/>
        </a:p>
      </dgm:t>
    </dgm:pt>
    <dgm:pt modelId="{C0390A78-6D10-4DDD-A1C5-8E4DC0A3DC77}" type="sibTrans" cxnId="{D4043D1E-5FBD-4D26-A2FF-5CCAB0D7409B}">
      <dgm:prSet/>
      <dgm:spPr/>
      <dgm:t>
        <a:bodyPr/>
        <a:lstStyle/>
        <a:p>
          <a:endParaRPr lang="en-US"/>
        </a:p>
      </dgm:t>
    </dgm:pt>
    <dgm:pt modelId="{0DDCE054-7582-4780-9F94-6D18364239FC}">
      <dgm:prSet phldrT="[Text]" custT="1"/>
      <dgm:spPr/>
      <dgm:t>
        <a:bodyPr/>
        <a:lstStyle/>
        <a:p>
          <a:pPr>
            <a:buFont typeface="Wingdings" panose="05000000000000000000" pitchFamily="2" charset="2"/>
            <a:buChar char="ü"/>
          </a:pPr>
          <a:r>
            <a:rPr lang="en-US" sz="1800" u="none" kern="1200" spc="5" dirty="0">
              <a:solidFill>
                <a:prstClr val="black">
                  <a:hueOff val="0"/>
                  <a:satOff val="0"/>
                  <a:lumOff val="0"/>
                  <a:alphaOff val="0"/>
                </a:prstClr>
              </a:solidFill>
              <a:latin typeface="Century Gothic" panose="020B0502020202020204"/>
              <a:ea typeface="+mn-ea"/>
              <a:cs typeface="Calibri"/>
            </a:rPr>
            <a:t>Opioids</a:t>
          </a:r>
        </a:p>
      </dgm:t>
    </dgm:pt>
    <dgm:pt modelId="{E4CB0ACA-85EE-44FF-8282-4A0FA553A649}" type="parTrans" cxnId="{184E1060-99EF-4243-A642-081151AE4AC4}">
      <dgm:prSet/>
      <dgm:spPr/>
      <dgm:t>
        <a:bodyPr/>
        <a:lstStyle/>
        <a:p>
          <a:endParaRPr lang="en-US"/>
        </a:p>
      </dgm:t>
    </dgm:pt>
    <dgm:pt modelId="{C7B7F873-6F3A-4A68-88EE-1E1D8F30611B}" type="sibTrans" cxnId="{184E1060-99EF-4243-A642-081151AE4AC4}">
      <dgm:prSet/>
      <dgm:spPr/>
      <dgm:t>
        <a:bodyPr/>
        <a:lstStyle/>
        <a:p>
          <a:endParaRPr lang="en-US"/>
        </a:p>
      </dgm:t>
    </dgm:pt>
    <dgm:pt modelId="{AA510F53-48E3-4444-8BE0-35CA9EC5DBE5}">
      <dgm:prSet custT="1"/>
      <dgm:spPr/>
      <dgm:t>
        <a:bodyPr/>
        <a:lstStyle/>
        <a:p>
          <a:pPr>
            <a:buFont typeface="Wingdings" panose="05000000000000000000" pitchFamily="2" charset="2"/>
            <a:buChar char="ü"/>
          </a:pPr>
          <a:r>
            <a:rPr lang="en-US" sz="1800" u="none" kern="1200" spc="5" dirty="0">
              <a:solidFill>
                <a:prstClr val="black">
                  <a:hueOff val="0"/>
                  <a:satOff val="0"/>
                  <a:lumOff val="0"/>
                  <a:alphaOff val="0"/>
                </a:prstClr>
              </a:solidFill>
              <a:latin typeface="Century Gothic" panose="020B0502020202020204"/>
              <a:ea typeface="+mn-ea"/>
              <a:cs typeface="Calibri"/>
            </a:rPr>
            <a:t>Codeine</a:t>
          </a:r>
        </a:p>
      </dgm:t>
    </dgm:pt>
    <dgm:pt modelId="{DFB9C235-5E82-4D27-A314-28EEA34E053A}" type="parTrans" cxnId="{A7146184-7DCB-4B8E-BC7C-5542A8878C7B}">
      <dgm:prSet/>
      <dgm:spPr/>
      <dgm:t>
        <a:bodyPr/>
        <a:lstStyle/>
        <a:p>
          <a:endParaRPr lang="en-US"/>
        </a:p>
      </dgm:t>
    </dgm:pt>
    <dgm:pt modelId="{E24918C0-8AC4-4FBB-AD23-72697E09B818}" type="sibTrans" cxnId="{A7146184-7DCB-4B8E-BC7C-5542A8878C7B}">
      <dgm:prSet/>
      <dgm:spPr/>
      <dgm:t>
        <a:bodyPr/>
        <a:lstStyle/>
        <a:p>
          <a:endParaRPr lang="en-US"/>
        </a:p>
      </dgm:t>
    </dgm:pt>
    <dgm:pt modelId="{3DA3AB67-3CB6-4EC0-A5B2-CC73BE1835C3}">
      <dgm:prSet custT="1"/>
      <dgm:spPr/>
      <dgm:t>
        <a:bodyPr/>
        <a:lstStyle/>
        <a:p>
          <a:pPr>
            <a:buFont typeface="Wingdings" panose="05000000000000000000" pitchFamily="2" charset="2"/>
            <a:buChar char="ü"/>
          </a:pPr>
          <a:r>
            <a:rPr lang="en-US" sz="1800" u="none" kern="1200" spc="5" dirty="0">
              <a:solidFill>
                <a:prstClr val="black">
                  <a:hueOff val="0"/>
                  <a:satOff val="0"/>
                  <a:lumOff val="0"/>
                  <a:alphaOff val="0"/>
                </a:prstClr>
              </a:solidFill>
              <a:latin typeface="Century Gothic" panose="020B0502020202020204"/>
              <a:ea typeface="+mn-ea"/>
              <a:cs typeface="Calibri"/>
            </a:rPr>
            <a:t>Oxycodone</a:t>
          </a:r>
        </a:p>
      </dgm:t>
    </dgm:pt>
    <dgm:pt modelId="{9A77DDF8-F4E0-40EC-AB2E-84F5FC129847}" type="parTrans" cxnId="{7B598EA6-F49E-40D6-A6D1-024EC13D846D}">
      <dgm:prSet/>
      <dgm:spPr/>
      <dgm:t>
        <a:bodyPr/>
        <a:lstStyle/>
        <a:p>
          <a:endParaRPr lang="en-US"/>
        </a:p>
      </dgm:t>
    </dgm:pt>
    <dgm:pt modelId="{E716F9CE-CBFF-46DC-9BB5-91DF195C541E}" type="sibTrans" cxnId="{7B598EA6-F49E-40D6-A6D1-024EC13D846D}">
      <dgm:prSet/>
      <dgm:spPr/>
      <dgm:t>
        <a:bodyPr/>
        <a:lstStyle/>
        <a:p>
          <a:endParaRPr lang="en-US"/>
        </a:p>
      </dgm:t>
    </dgm:pt>
    <dgm:pt modelId="{E8ED6431-5E16-4826-92F1-4E122777120A}">
      <dgm:prSet custT="1"/>
      <dgm:spPr/>
      <dgm:t>
        <a:bodyPr/>
        <a:lstStyle/>
        <a:p>
          <a:pPr>
            <a:buFont typeface="Wingdings" panose="05000000000000000000" pitchFamily="2" charset="2"/>
            <a:buChar char="ü"/>
          </a:pPr>
          <a:r>
            <a:rPr lang="en-US" sz="1800" u="none" kern="1200" spc="5" dirty="0">
              <a:solidFill>
                <a:prstClr val="black">
                  <a:hueOff val="0"/>
                  <a:satOff val="0"/>
                  <a:lumOff val="0"/>
                  <a:alphaOff val="0"/>
                </a:prstClr>
              </a:solidFill>
              <a:latin typeface="Century Gothic" panose="020B0502020202020204"/>
              <a:ea typeface="+mn-ea"/>
              <a:cs typeface="Calibri"/>
            </a:rPr>
            <a:t>Hydrocodone </a:t>
          </a:r>
        </a:p>
      </dgm:t>
    </dgm:pt>
    <dgm:pt modelId="{7FD46DBD-7D4E-4627-9B08-465ADC28921F}" type="parTrans" cxnId="{B8D629AE-6A9D-4E37-865B-BE463736D1D7}">
      <dgm:prSet/>
      <dgm:spPr/>
      <dgm:t>
        <a:bodyPr/>
        <a:lstStyle/>
        <a:p>
          <a:endParaRPr lang="en-US"/>
        </a:p>
      </dgm:t>
    </dgm:pt>
    <dgm:pt modelId="{4855946E-5AF5-4151-9340-DDEE194D7A56}" type="sibTrans" cxnId="{B8D629AE-6A9D-4E37-865B-BE463736D1D7}">
      <dgm:prSet/>
      <dgm:spPr/>
      <dgm:t>
        <a:bodyPr/>
        <a:lstStyle/>
        <a:p>
          <a:endParaRPr lang="en-US"/>
        </a:p>
      </dgm:t>
    </dgm:pt>
    <dgm:pt modelId="{9619BF71-2A6B-427D-8F7C-C9CFE8988CA6}">
      <dgm:prSet custT="1"/>
      <dgm:spPr/>
      <dgm:t>
        <a:bodyPr/>
        <a:lstStyle/>
        <a:p>
          <a:pPr>
            <a:buFont typeface="Wingdings" panose="05000000000000000000" pitchFamily="2" charset="2"/>
            <a:buChar char="ü"/>
          </a:pPr>
          <a:r>
            <a:rPr lang="en-US" sz="1800" u="none" kern="1200" spc="5" dirty="0">
              <a:solidFill>
                <a:prstClr val="black">
                  <a:hueOff val="0"/>
                  <a:satOff val="0"/>
                  <a:lumOff val="0"/>
                  <a:alphaOff val="0"/>
                </a:prstClr>
              </a:solidFill>
              <a:latin typeface="Century Gothic" panose="020B0502020202020204"/>
              <a:ea typeface="+mn-ea"/>
              <a:cs typeface="Calibri"/>
            </a:rPr>
            <a:t>Fentanyl</a:t>
          </a:r>
        </a:p>
      </dgm:t>
    </dgm:pt>
    <dgm:pt modelId="{E502B8DB-6328-44E4-B9C4-984FF22F17ED}" type="parTrans" cxnId="{3BB51C4F-EF2D-4AE2-97F8-29852AAB1FC2}">
      <dgm:prSet/>
      <dgm:spPr/>
      <dgm:t>
        <a:bodyPr/>
        <a:lstStyle/>
        <a:p>
          <a:endParaRPr lang="en-US"/>
        </a:p>
      </dgm:t>
    </dgm:pt>
    <dgm:pt modelId="{CA84D201-124D-498B-9F72-5EB55AD1BAC2}" type="sibTrans" cxnId="{3BB51C4F-EF2D-4AE2-97F8-29852AAB1FC2}">
      <dgm:prSet/>
      <dgm:spPr/>
      <dgm:t>
        <a:bodyPr/>
        <a:lstStyle/>
        <a:p>
          <a:endParaRPr lang="en-US"/>
        </a:p>
      </dgm:t>
    </dgm:pt>
    <dgm:pt modelId="{32EBB81F-5543-41F4-90F6-F6B99D639953}">
      <dgm:prSet custT="1"/>
      <dgm:spPr/>
      <dgm:t>
        <a:bodyPr/>
        <a:lstStyle/>
        <a:p>
          <a:pPr>
            <a:buFont typeface="Wingdings" panose="05000000000000000000" pitchFamily="2" charset="2"/>
            <a:buChar char="ü"/>
          </a:pPr>
          <a:r>
            <a:rPr lang="en-US" sz="1800" u="none" kern="1200" spc="5" dirty="0">
              <a:solidFill>
                <a:prstClr val="black">
                  <a:hueOff val="0"/>
                  <a:satOff val="0"/>
                  <a:lumOff val="0"/>
                  <a:alphaOff val="0"/>
                </a:prstClr>
              </a:solidFill>
              <a:latin typeface="Century Gothic" panose="020B0502020202020204"/>
              <a:ea typeface="+mn-ea"/>
              <a:cs typeface="Calibri"/>
            </a:rPr>
            <a:t>Hydromorphone </a:t>
          </a:r>
        </a:p>
      </dgm:t>
    </dgm:pt>
    <dgm:pt modelId="{BF7BE47C-938B-43C0-B548-7AF635E24F91}" type="parTrans" cxnId="{89BED7AC-F812-4C8F-B47D-0DEC8F074B02}">
      <dgm:prSet/>
      <dgm:spPr/>
      <dgm:t>
        <a:bodyPr/>
        <a:lstStyle/>
        <a:p>
          <a:endParaRPr lang="en-US"/>
        </a:p>
      </dgm:t>
    </dgm:pt>
    <dgm:pt modelId="{10853F3D-EF7A-4B2D-A2C4-C628F9B08D80}" type="sibTrans" cxnId="{89BED7AC-F812-4C8F-B47D-0DEC8F074B02}">
      <dgm:prSet/>
      <dgm:spPr/>
      <dgm:t>
        <a:bodyPr/>
        <a:lstStyle/>
        <a:p>
          <a:endParaRPr lang="en-US"/>
        </a:p>
      </dgm:t>
    </dgm:pt>
    <dgm:pt modelId="{8DDE3E40-60B4-448B-A034-86DD17102360}">
      <dgm:prSet custT="1"/>
      <dgm:spPr/>
      <dgm:t>
        <a:bodyPr/>
        <a:lstStyle/>
        <a:p>
          <a:pPr>
            <a:buFont typeface="Wingdings" panose="05000000000000000000" pitchFamily="2" charset="2"/>
            <a:buChar char="ü"/>
          </a:pPr>
          <a:r>
            <a:rPr lang="en-US" sz="1800" u="none" kern="1200" spc="5" dirty="0" err="1">
              <a:solidFill>
                <a:prstClr val="black">
                  <a:hueOff val="0"/>
                  <a:satOff val="0"/>
                  <a:lumOff val="0"/>
                  <a:alphaOff val="0"/>
                </a:prstClr>
              </a:solidFill>
              <a:latin typeface="Century Gothic" panose="020B0502020202020204"/>
              <a:ea typeface="+mn-ea"/>
              <a:cs typeface="Calibri"/>
            </a:rPr>
            <a:t>Oxymorphone</a:t>
          </a:r>
          <a:r>
            <a:rPr lang="en-US" sz="1800" u="none" kern="1200" spc="5" dirty="0">
              <a:solidFill>
                <a:prstClr val="black">
                  <a:hueOff val="0"/>
                  <a:satOff val="0"/>
                  <a:lumOff val="0"/>
                  <a:alphaOff val="0"/>
                </a:prstClr>
              </a:solidFill>
              <a:latin typeface="Century Gothic" panose="020B0502020202020204"/>
              <a:ea typeface="+mn-ea"/>
              <a:cs typeface="Calibri"/>
            </a:rPr>
            <a:t> </a:t>
          </a:r>
        </a:p>
      </dgm:t>
    </dgm:pt>
    <dgm:pt modelId="{FC4223DB-2003-4C12-B08B-73E88EF28257}" type="parTrans" cxnId="{CEBD14A0-1A13-4A09-8654-8E9FFBABEBDE}">
      <dgm:prSet/>
      <dgm:spPr/>
      <dgm:t>
        <a:bodyPr/>
        <a:lstStyle/>
        <a:p>
          <a:endParaRPr lang="en-US"/>
        </a:p>
      </dgm:t>
    </dgm:pt>
    <dgm:pt modelId="{D47EFA49-BF98-475D-A5A4-7440F2DFF6DF}" type="sibTrans" cxnId="{CEBD14A0-1A13-4A09-8654-8E9FFBABEBDE}">
      <dgm:prSet/>
      <dgm:spPr/>
      <dgm:t>
        <a:bodyPr/>
        <a:lstStyle/>
        <a:p>
          <a:endParaRPr lang="en-US"/>
        </a:p>
      </dgm:t>
    </dgm:pt>
    <dgm:pt modelId="{AC4F2305-666A-4BDD-B181-220C7976EFE0}">
      <dgm:prSet custT="1"/>
      <dgm:spPr/>
      <dgm:t>
        <a:bodyPr/>
        <a:lstStyle/>
        <a:p>
          <a:pPr>
            <a:buFont typeface="Wingdings" panose="05000000000000000000" pitchFamily="2" charset="2"/>
            <a:buChar char="ü"/>
          </a:pPr>
          <a:r>
            <a:rPr lang="en-US" sz="1800" u="none" kern="1200" spc="5" dirty="0">
              <a:solidFill>
                <a:prstClr val="black">
                  <a:hueOff val="0"/>
                  <a:satOff val="0"/>
                  <a:lumOff val="0"/>
                  <a:alphaOff val="0"/>
                </a:prstClr>
              </a:solidFill>
              <a:latin typeface="Century Gothic" panose="020B0502020202020204"/>
              <a:ea typeface="+mn-ea"/>
              <a:cs typeface="Calibri"/>
            </a:rPr>
            <a:t>Heroin</a:t>
          </a:r>
        </a:p>
      </dgm:t>
    </dgm:pt>
    <dgm:pt modelId="{E7B4C54F-49C6-4E7D-B47A-E3B26EB1EDE4}" type="parTrans" cxnId="{801F1B51-92E9-4889-9897-8BB788D2644F}">
      <dgm:prSet/>
      <dgm:spPr/>
      <dgm:t>
        <a:bodyPr/>
        <a:lstStyle/>
        <a:p>
          <a:endParaRPr lang="en-US"/>
        </a:p>
      </dgm:t>
    </dgm:pt>
    <dgm:pt modelId="{C0C923D6-9D6D-4C02-ACE2-5BC89140191E}" type="sibTrans" cxnId="{801F1B51-92E9-4889-9897-8BB788D2644F}">
      <dgm:prSet/>
      <dgm:spPr/>
      <dgm:t>
        <a:bodyPr/>
        <a:lstStyle/>
        <a:p>
          <a:endParaRPr lang="en-US"/>
        </a:p>
      </dgm:t>
    </dgm:pt>
    <dgm:pt modelId="{0313BF4D-CBF6-461F-A0F9-5E379A27003D}">
      <dgm:prSet phldrT="[Text]" custT="1"/>
      <dgm:spPr/>
      <dgm:t>
        <a:bodyPr/>
        <a:lstStyle/>
        <a:p>
          <a:pPr>
            <a:buFont typeface="Arial" panose="020B0604020202020204" pitchFamily="34" charset="0"/>
            <a:buChar char="•"/>
          </a:pPr>
          <a:r>
            <a:rPr lang="en-US" sz="1800" u="none" kern="1200" spc="5" dirty="0">
              <a:solidFill>
                <a:prstClr val="black">
                  <a:hueOff val="0"/>
                  <a:satOff val="0"/>
                  <a:lumOff val="0"/>
                  <a:alphaOff val="0"/>
                </a:prstClr>
              </a:solidFill>
              <a:latin typeface="Century Gothic" panose="020B0502020202020204"/>
              <a:ea typeface="+mn-ea"/>
              <a:cs typeface="Calibri"/>
            </a:rPr>
            <a:t>Cocaine</a:t>
          </a:r>
        </a:p>
      </dgm:t>
    </dgm:pt>
    <dgm:pt modelId="{8C995C85-CFE1-491F-836C-88C43A255F53}" type="parTrans" cxnId="{048673E2-1FA9-4FE8-AA60-EA0F06851A09}">
      <dgm:prSet/>
      <dgm:spPr/>
      <dgm:t>
        <a:bodyPr/>
        <a:lstStyle/>
        <a:p>
          <a:endParaRPr lang="en-US"/>
        </a:p>
      </dgm:t>
    </dgm:pt>
    <dgm:pt modelId="{5FCA6F32-C037-42A6-983C-C0DD5C2B9367}" type="sibTrans" cxnId="{048673E2-1FA9-4FE8-AA60-EA0F06851A09}">
      <dgm:prSet/>
      <dgm:spPr/>
      <dgm:t>
        <a:bodyPr/>
        <a:lstStyle/>
        <a:p>
          <a:endParaRPr lang="en-US"/>
        </a:p>
      </dgm:t>
    </dgm:pt>
    <dgm:pt modelId="{8149335D-3CF9-4CA1-BDFD-5A7862D4854A}">
      <dgm:prSet phldrT="[Text]" custT="1"/>
      <dgm:spPr/>
      <dgm:t>
        <a:bodyPr/>
        <a:lstStyle/>
        <a:p>
          <a:pPr>
            <a:buFont typeface="Arial" panose="020B0604020202020204" pitchFamily="34" charset="0"/>
            <a:buChar char="•"/>
          </a:pPr>
          <a:r>
            <a:rPr lang="en-US" sz="1800" u="none" kern="1200" spc="5">
              <a:solidFill>
                <a:prstClr val="black">
                  <a:hueOff val="0"/>
                  <a:satOff val="0"/>
                  <a:lumOff val="0"/>
                  <a:alphaOff val="0"/>
                </a:prstClr>
              </a:solidFill>
              <a:latin typeface="Century Gothic" panose="020B0502020202020204"/>
              <a:ea typeface="+mn-ea"/>
              <a:cs typeface="Calibri"/>
            </a:rPr>
            <a:t>Methamphetamines</a:t>
          </a:r>
        </a:p>
      </dgm:t>
    </dgm:pt>
    <dgm:pt modelId="{5177FF0B-E378-42B1-AE8B-88FC3AD1E631}" type="parTrans" cxnId="{7637AA06-94E4-45C5-B350-56D413F56511}">
      <dgm:prSet/>
      <dgm:spPr/>
      <dgm:t>
        <a:bodyPr/>
        <a:lstStyle/>
        <a:p>
          <a:endParaRPr lang="en-US"/>
        </a:p>
      </dgm:t>
    </dgm:pt>
    <dgm:pt modelId="{45781242-7B83-4E5E-B52A-4A1B9B90BAD1}" type="sibTrans" cxnId="{7637AA06-94E4-45C5-B350-56D413F56511}">
      <dgm:prSet/>
      <dgm:spPr/>
      <dgm:t>
        <a:bodyPr/>
        <a:lstStyle/>
        <a:p>
          <a:endParaRPr lang="en-US"/>
        </a:p>
      </dgm:t>
    </dgm:pt>
    <dgm:pt modelId="{845E6A8E-2603-4B33-BD35-02ED2232B0AF}">
      <dgm:prSet phldrT="[Text]" custT="1"/>
      <dgm:spPr/>
      <dgm:t>
        <a:bodyPr/>
        <a:lstStyle/>
        <a:p>
          <a:pPr rtl="0">
            <a:buFont typeface="Arial" panose="020B0604020202020204" pitchFamily="34" charset="0"/>
            <a:buChar char="•"/>
          </a:pPr>
          <a:r>
            <a:rPr lang="en-US" sz="1800" u="none" kern="1200" spc="5" dirty="0">
              <a:solidFill>
                <a:prstClr val="black">
                  <a:hueOff val="0"/>
                  <a:satOff val="0"/>
                  <a:lumOff val="0"/>
                  <a:alphaOff val="0"/>
                </a:prstClr>
              </a:solidFill>
              <a:latin typeface="Century Gothic" panose="020B0502020202020204"/>
              <a:ea typeface="+mn-ea"/>
              <a:cs typeface="Calibri"/>
            </a:rPr>
            <a:t>Diazepam</a:t>
          </a:r>
        </a:p>
      </dgm:t>
    </dgm:pt>
    <dgm:pt modelId="{0AA0E2BB-995E-43B0-B039-43968D01719C}" type="parTrans" cxnId="{39E9F268-6AF1-4296-9D4F-13DDB5DCD44E}">
      <dgm:prSet/>
      <dgm:spPr/>
      <dgm:t>
        <a:bodyPr/>
        <a:lstStyle/>
        <a:p>
          <a:endParaRPr lang="en-US"/>
        </a:p>
      </dgm:t>
    </dgm:pt>
    <dgm:pt modelId="{2AE32B18-9235-463D-9570-AB33C25A17C7}" type="sibTrans" cxnId="{39E9F268-6AF1-4296-9D4F-13DDB5DCD44E}">
      <dgm:prSet/>
      <dgm:spPr/>
      <dgm:t>
        <a:bodyPr/>
        <a:lstStyle/>
        <a:p>
          <a:endParaRPr lang="en-US"/>
        </a:p>
      </dgm:t>
    </dgm:pt>
    <dgm:pt modelId="{138806F8-EECD-4EC8-A2B5-2CA677807548}">
      <dgm:prSet phldrT="[Text]" custT="1"/>
      <dgm:spPr/>
      <dgm:t>
        <a:bodyPr/>
        <a:lstStyle/>
        <a:p>
          <a:pPr rtl="0">
            <a:buFont typeface="Arial" panose="020B0604020202020204" pitchFamily="34" charset="0"/>
            <a:buChar char="•"/>
          </a:pPr>
          <a:r>
            <a:rPr lang="en-US" sz="1800" u="none" kern="1200" spc="5" dirty="0">
              <a:solidFill>
                <a:prstClr val="black">
                  <a:hueOff val="0"/>
                  <a:satOff val="0"/>
                  <a:lumOff val="0"/>
                  <a:alphaOff val="0"/>
                </a:prstClr>
              </a:solidFill>
              <a:latin typeface="Century Gothic" panose="020B0502020202020204"/>
              <a:ea typeface="+mn-ea"/>
              <a:cs typeface="Calibri"/>
            </a:rPr>
            <a:t>Alprazolam </a:t>
          </a:r>
        </a:p>
      </dgm:t>
    </dgm:pt>
    <dgm:pt modelId="{07CA21F6-973C-4E35-A6B0-565FB78AAB7D}" type="parTrans" cxnId="{623B51B5-C04C-49F4-AEB2-925F0478B003}">
      <dgm:prSet/>
      <dgm:spPr/>
      <dgm:t>
        <a:bodyPr/>
        <a:lstStyle/>
        <a:p>
          <a:endParaRPr lang="en-US"/>
        </a:p>
      </dgm:t>
    </dgm:pt>
    <dgm:pt modelId="{ADF8FB9D-2D78-4E6B-BA79-942C0C5FA632}" type="sibTrans" cxnId="{623B51B5-C04C-49F4-AEB2-925F0478B003}">
      <dgm:prSet/>
      <dgm:spPr/>
      <dgm:t>
        <a:bodyPr/>
        <a:lstStyle/>
        <a:p>
          <a:endParaRPr lang="en-US"/>
        </a:p>
      </dgm:t>
    </dgm:pt>
    <dgm:pt modelId="{4AF52899-DA04-47D0-9455-EE9C06105EB3}">
      <dgm:prSet phldrT="[Text]" custT="1"/>
      <dgm:spPr/>
      <dgm:t>
        <a:bodyPr/>
        <a:lstStyle/>
        <a:p>
          <a:pPr>
            <a:buFont typeface="Arial" panose="020B0604020202020204" pitchFamily="34" charset="0"/>
            <a:buChar char="•"/>
          </a:pPr>
          <a:r>
            <a:rPr lang="en-US" sz="1800" u="none" kern="1200" spc="5">
              <a:solidFill>
                <a:prstClr val="black">
                  <a:hueOff val="0"/>
                  <a:satOff val="0"/>
                  <a:lumOff val="0"/>
                  <a:alphaOff val="0"/>
                </a:prstClr>
              </a:solidFill>
              <a:latin typeface="Century Gothic" panose="020B0502020202020204"/>
              <a:ea typeface="+mn-ea"/>
              <a:cs typeface="Calibri"/>
            </a:rPr>
            <a:t>Alcohol</a:t>
          </a:r>
        </a:p>
      </dgm:t>
    </dgm:pt>
    <dgm:pt modelId="{F21A3941-5ADE-4653-9BE2-9E7FBE2DEAE0}" type="parTrans" cxnId="{8DA594A0-5D08-4B09-9852-CF153ADABEEF}">
      <dgm:prSet/>
      <dgm:spPr/>
      <dgm:t>
        <a:bodyPr/>
        <a:lstStyle/>
        <a:p>
          <a:endParaRPr lang="en-US"/>
        </a:p>
      </dgm:t>
    </dgm:pt>
    <dgm:pt modelId="{016571D9-B916-4149-BCEE-806039FEB3EA}" type="sibTrans" cxnId="{8DA594A0-5D08-4B09-9852-CF153ADABEEF}">
      <dgm:prSet/>
      <dgm:spPr/>
      <dgm:t>
        <a:bodyPr/>
        <a:lstStyle/>
        <a:p>
          <a:endParaRPr lang="en-US"/>
        </a:p>
      </dgm:t>
    </dgm:pt>
    <dgm:pt modelId="{8FC3D43E-697E-44EA-AB85-3A025FB84212}">
      <dgm:prSet phldrT="[Text]" custT="1"/>
      <dgm:spPr/>
      <dgm:t>
        <a:bodyPr/>
        <a:lstStyle/>
        <a:p>
          <a:pPr>
            <a:buFont typeface="Arial" panose="020B0604020202020204" pitchFamily="34" charset="0"/>
            <a:buChar char="•"/>
          </a:pPr>
          <a:endParaRPr lang="en-US" sz="1800" u="none" kern="1200" spc="5">
            <a:solidFill>
              <a:prstClr val="black">
                <a:hueOff val="0"/>
                <a:satOff val="0"/>
                <a:lumOff val="0"/>
                <a:alphaOff val="0"/>
              </a:prstClr>
            </a:solidFill>
            <a:latin typeface="Century Gothic" panose="020B0502020202020204"/>
            <a:ea typeface="+mn-ea"/>
            <a:cs typeface="Calibri"/>
          </a:endParaRPr>
        </a:p>
      </dgm:t>
    </dgm:pt>
    <dgm:pt modelId="{43E28AAD-7EF4-40DF-926E-BA25EE5B358C}" type="parTrans" cxnId="{62D6DB3C-70A1-4537-B70C-1490C9CC038A}">
      <dgm:prSet/>
      <dgm:spPr/>
      <dgm:t>
        <a:bodyPr/>
        <a:lstStyle/>
        <a:p>
          <a:endParaRPr lang="en-US"/>
        </a:p>
      </dgm:t>
    </dgm:pt>
    <dgm:pt modelId="{F3EB85D2-AFA3-4C9F-B431-D3CDF4999EAA}" type="sibTrans" cxnId="{62D6DB3C-70A1-4537-B70C-1490C9CC038A}">
      <dgm:prSet/>
      <dgm:spPr/>
      <dgm:t>
        <a:bodyPr/>
        <a:lstStyle/>
        <a:p>
          <a:endParaRPr lang="en-US"/>
        </a:p>
      </dgm:t>
    </dgm:pt>
    <dgm:pt modelId="{619159A8-20DE-4F98-ABDF-57769EBAB170}">
      <dgm:prSet phldrT="[Text]" custT="1"/>
      <dgm:spPr/>
      <dgm:t>
        <a:bodyPr/>
        <a:lstStyle/>
        <a:p>
          <a:pPr>
            <a:buFont typeface="Arial" panose="020B0604020202020204" pitchFamily="34" charset="0"/>
            <a:buChar char="•"/>
          </a:pPr>
          <a:endParaRPr lang="en-US" sz="1800" u="none" kern="1200" spc="5">
            <a:solidFill>
              <a:prstClr val="black">
                <a:hueOff val="0"/>
                <a:satOff val="0"/>
                <a:lumOff val="0"/>
                <a:alphaOff val="0"/>
              </a:prstClr>
            </a:solidFill>
            <a:latin typeface="Century Gothic" panose="020B0502020202020204"/>
            <a:ea typeface="+mn-ea"/>
            <a:cs typeface="Calibri"/>
          </a:endParaRPr>
        </a:p>
      </dgm:t>
    </dgm:pt>
    <dgm:pt modelId="{4A10C699-197A-478A-8FCE-011674C7CEBE}" type="parTrans" cxnId="{32BD5B54-FB0C-44EC-842F-B5BDB43F9535}">
      <dgm:prSet/>
      <dgm:spPr/>
      <dgm:t>
        <a:bodyPr/>
        <a:lstStyle/>
        <a:p>
          <a:endParaRPr lang="en-US"/>
        </a:p>
      </dgm:t>
    </dgm:pt>
    <dgm:pt modelId="{46DB42DB-C2D7-42CB-8513-74D35CC04C23}" type="sibTrans" cxnId="{32BD5B54-FB0C-44EC-842F-B5BDB43F9535}">
      <dgm:prSet/>
      <dgm:spPr/>
      <dgm:t>
        <a:bodyPr/>
        <a:lstStyle/>
        <a:p>
          <a:endParaRPr lang="en-US"/>
        </a:p>
      </dgm:t>
    </dgm:pt>
    <dgm:pt modelId="{C603B0F5-63EB-4AED-AEE1-9C46CABB96C4}">
      <dgm:prSet phldrT="[Text]" custT="1"/>
      <dgm:spPr/>
      <dgm:t>
        <a:bodyPr/>
        <a:lstStyle/>
        <a:p>
          <a:pPr>
            <a:buFont typeface="Arial" panose="020B0604020202020204" pitchFamily="34" charset="0"/>
            <a:buChar char="•"/>
          </a:pPr>
          <a:endParaRPr lang="en-US" sz="1800" u="none" kern="1200" spc="5">
            <a:solidFill>
              <a:prstClr val="black">
                <a:hueOff val="0"/>
                <a:satOff val="0"/>
                <a:lumOff val="0"/>
                <a:alphaOff val="0"/>
              </a:prstClr>
            </a:solidFill>
            <a:latin typeface="Century Gothic" panose="020B0502020202020204"/>
            <a:ea typeface="+mn-ea"/>
            <a:cs typeface="Calibri"/>
          </a:endParaRPr>
        </a:p>
      </dgm:t>
    </dgm:pt>
    <dgm:pt modelId="{17B54759-2D6E-4FB5-B0E3-7B1E0C394CAB}" type="parTrans" cxnId="{8BC10B05-1277-4579-AB2B-CBA92E924B8B}">
      <dgm:prSet/>
      <dgm:spPr/>
      <dgm:t>
        <a:bodyPr/>
        <a:lstStyle/>
        <a:p>
          <a:endParaRPr lang="en-US"/>
        </a:p>
      </dgm:t>
    </dgm:pt>
    <dgm:pt modelId="{8F8DC08B-AF39-4D21-BE98-C687DB164C4F}" type="sibTrans" cxnId="{8BC10B05-1277-4579-AB2B-CBA92E924B8B}">
      <dgm:prSet/>
      <dgm:spPr/>
      <dgm:t>
        <a:bodyPr/>
        <a:lstStyle/>
        <a:p>
          <a:endParaRPr lang="en-US"/>
        </a:p>
      </dgm:t>
    </dgm:pt>
    <dgm:pt modelId="{992A6C6B-0E24-4908-A8E1-48F201167306}">
      <dgm:prSet phldrT="[Text]" custT="1"/>
      <dgm:spPr/>
      <dgm:t>
        <a:bodyPr/>
        <a:lstStyle/>
        <a:p>
          <a:pPr>
            <a:buFont typeface="Arial" panose="020B0604020202020204" pitchFamily="34" charset="0"/>
            <a:buChar char="•"/>
          </a:pPr>
          <a:endParaRPr lang="en-US" sz="1800" u="none" kern="1200" spc="5">
            <a:solidFill>
              <a:prstClr val="black">
                <a:hueOff val="0"/>
                <a:satOff val="0"/>
                <a:lumOff val="0"/>
                <a:alphaOff val="0"/>
              </a:prstClr>
            </a:solidFill>
            <a:latin typeface="Century Gothic" panose="020B0502020202020204"/>
            <a:ea typeface="+mn-ea"/>
            <a:cs typeface="Calibri"/>
          </a:endParaRPr>
        </a:p>
      </dgm:t>
    </dgm:pt>
    <dgm:pt modelId="{0D7B0B34-BA89-4FD5-B036-852D6999AEEB}" type="parTrans" cxnId="{BA338F67-158C-421A-BE43-ABF09170971F}">
      <dgm:prSet/>
      <dgm:spPr/>
      <dgm:t>
        <a:bodyPr/>
        <a:lstStyle/>
        <a:p>
          <a:endParaRPr lang="en-US"/>
        </a:p>
      </dgm:t>
    </dgm:pt>
    <dgm:pt modelId="{F8AE2C70-E4F3-42B0-863A-231DF1329AFD}" type="sibTrans" cxnId="{BA338F67-158C-421A-BE43-ABF09170971F}">
      <dgm:prSet/>
      <dgm:spPr/>
      <dgm:t>
        <a:bodyPr/>
        <a:lstStyle/>
        <a:p>
          <a:endParaRPr lang="en-US"/>
        </a:p>
      </dgm:t>
    </dgm:pt>
    <dgm:pt modelId="{171AAF32-CFCC-4F2A-8281-7335BE02E2DD}" type="pres">
      <dgm:prSet presAssocID="{52B58D9D-E26E-46E2-AFE5-36A8A9A24AF6}" presName="Name0" presStyleCnt="0">
        <dgm:presLayoutVars>
          <dgm:dir/>
          <dgm:animLvl val="lvl"/>
          <dgm:resizeHandles val="exact"/>
        </dgm:presLayoutVars>
      </dgm:prSet>
      <dgm:spPr/>
      <dgm:t>
        <a:bodyPr/>
        <a:lstStyle/>
        <a:p>
          <a:endParaRPr lang="en-US"/>
        </a:p>
      </dgm:t>
    </dgm:pt>
    <dgm:pt modelId="{8995D803-B987-45EF-B099-A2CFDD921688}" type="pres">
      <dgm:prSet presAssocID="{C6795CEB-235C-4B30-9EEC-86CD999DC754}" presName="composite" presStyleCnt="0"/>
      <dgm:spPr/>
    </dgm:pt>
    <dgm:pt modelId="{B4992261-83B4-48C7-9132-FED7565A456A}" type="pres">
      <dgm:prSet presAssocID="{C6795CEB-235C-4B30-9EEC-86CD999DC754}" presName="parTx" presStyleLbl="alignNode1" presStyleIdx="0" presStyleCnt="2" custScaleY="91766" custLinFactNeighborY="33644">
        <dgm:presLayoutVars>
          <dgm:chMax val="0"/>
          <dgm:chPref val="0"/>
          <dgm:bulletEnabled val="1"/>
        </dgm:presLayoutVars>
      </dgm:prSet>
      <dgm:spPr/>
      <dgm:t>
        <a:bodyPr/>
        <a:lstStyle/>
        <a:p>
          <a:endParaRPr lang="en-US"/>
        </a:p>
      </dgm:t>
    </dgm:pt>
    <dgm:pt modelId="{127EB8FD-F799-4FE9-BCA6-21FCCBC74F9E}" type="pres">
      <dgm:prSet presAssocID="{C6795CEB-235C-4B30-9EEC-86CD999DC754}" presName="desTx" presStyleLbl="alignAccFollowNode1" presStyleIdx="0" presStyleCnt="2" custScaleY="104537" custLinFactNeighborY="23112">
        <dgm:presLayoutVars>
          <dgm:bulletEnabled val="1"/>
        </dgm:presLayoutVars>
      </dgm:prSet>
      <dgm:spPr/>
      <dgm:t>
        <a:bodyPr/>
        <a:lstStyle/>
        <a:p>
          <a:endParaRPr lang="en-US"/>
        </a:p>
      </dgm:t>
    </dgm:pt>
    <dgm:pt modelId="{C2D4B576-A7E0-409C-8C8C-84219A9D90EA}" type="pres">
      <dgm:prSet presAssocID="{7A7FEA11-A0C2-49C6-8617-FF16DE7B257E}" presName="space" presStyleCnt="0"/>
      <dgm:spPr/>
    </dgm:pt>
    <dgm:pt modelId="{F89EA200-D617-4931-A66A-02F0668AB2B1}" type="pres">
      <dgm:prSet presAssocID="{B5FA6D8E-E2D0-4E51-9DF6-EA67C2E0DF38}" presName="composite" presStyleCnt="0"/>
      <dgm:spPr/>
    </dgm:pt>
    <dgm:pt modelId="{1B37D164-661C-49FF-AADD-0983EDE34E74}" type="pres">
      <dgm:prSet presAssocID="{B5FA6D8E-E2D0-4E51-9DF6-EA67C2E0DF38}" presName="parTx" presStyleLbl="alignNode1" presStyleIdx="1" presStyleCnt="2" custScaleY="101279" custLinFactNeighborY="35117">
        <dgm:presLayoutVars>
          <dgm:chMax val="0"/>
          <dgm:chPref val="0"/>
          <dgm:bulletEnabled val="1"/>
        </dgm:presLayoutVars>
      </dgm:prSet>
      <dgm:spPr/>
      <dgm:t>
        <a:bodyPr/>
        <a:lstStyle/>
        <a:p>
          <a:endParaRPr lang="en-US"/>
        </a:p>
      </dgm:t>
    </dgm:pt>
    <dgm:pt modelId="{5854C437-6B1C-4860-AD3B-73A17D135DA3}" type="pres">
      <dgm:prSet presAssocID="{B5FA6D8E-E2D0-4E51-9DF6-EA67C2E0DF38}" presName="desTx" presStyleLbl="alignAccFollowNode1" presStyleIdx="1" presStyleCnt="2" custScaleY="104537" custLinFactNeighborY="23112">
        <dgm:presLayoutVars>
          <dgm:bulletEnabled val="1"/>
        </dgm:presLayoutVars>
      </dgm:prSet>
      <dgm:spPr/>
      <dgm:t>
        <a:bodyPr/>
        <a:lstStyle/>
        <a:p>
          <a:endParaRPr lang="en-US"/>
        </a:p>
      </dgm:t>
    </dgm:pt>
  </dgm:ptLst>
  <dgm:cxnLst>
    <dgm:cxn modelId="{8DA594A0-5D08-4B09-9852-CF153ADABEEF}" srcId="{B5FA6D8E-E2D0-4E51-9DF6-EA67C2E0DF38}" destId="{4AF52899-DA04-47D0-9455-EE9C06105EB3}" srcOrd="4" destOrd="0" parTransId="{F21A3941-5ADE-4653-9BE2-9E7FBE2DEAE0}" sibTransId="{016571D9-B916-4149-BCEE-806039FEB3EA}"/>
    <dgm:cxn modelId="{DB70AFAD-0037-4F9E-952C-DB04A276B1E5}" type="presOf" srcId="{52B58D9D-E26E-46E2-AFE5-36A8A9A24AF6}" destId="{171AAF32-CFCC-4F2A-8281-7335BE02E2DD}" srcOrd="0" destOrd="0" presId="urn:microsoft.com/office/officeart/2005/8/layout/hList1"/>
    <dgm:cxn modelId="{A1DA1D7D-DE7A-45EA-BA0B-CC1F686F8BC7}" type="presOf" srcId="{4AF52899-DA04-47D0-9455-EE9C06105EB3}" destId="{5854C437-6B1C-4860-AD3B-73A17D135DA3}" srcOrd="0" destOrd="4" presId="urn:microsoft.com/office/officeart/2005/8/layout/hList1"/>
    <dgm:cxn modelId="{4B64E8DA-970C-4984-8200-3E1B5C8F5D9C}" srcId="{52B58D9D-E26E-46E2-AFE5-36A8A9A24AF6}" destId="{C6795CEB-235C-4B30-9EEC-86CD999DC754}" srcOrd="0" destOrd="0" parTransId="{3ADA1BAA-F9DA-4CA0-B582-B7D4535A978E}" sibTransId="{7A7FEA11-A0C2-49C6-8617-FF16DE7B257E}"/>
    <dgm:cxn modelId="{DD77636E-E36A-4D15-AFA6-31628E0E7D43}" type="presOf" srcId="{7298BFBC-1B7D-4B08-AB58-0D9BC06ED2ED}" destId="{127EB8FD-F799-4FE9-BCA6-21FCCBC74F9E}" srcOrd="0" destOrd="1" presId="urn:microsoft.com/office/officeart/2005/8/layout/hList1"/>
    <dgm:cxn modelId="{0F801E5B-6825-4DB1-8AE2-F332AEC288D5}" type="presOf" srcId="{AA510F53-48E3-4444-8BE0-35CA9EC5DBE5}" destId="{127EB8FD-F799-4FE9-BCA6-21FCCBC74F9E}" srcOrd="0" destOrd="2" presId="urn:microsoft.com/office/officeart/2005/8/layout/hList1"/>
    <dgm:cxn modelId="{32BD5B54-FB0C-44EC-842F-B5BDB43F9535}" srcId="{B5FA6D8E-E2D0-4E51-9DF6-EA67C2E0DF38}" destId="{619159A8-20DE-4F98-ABDF-57769EBAB170}" srcOrd="5" destOrd="0" parTransId="{4A10C699-197A-478A-8FCE-011674C7CEBE}" sibTransId="{46DB42DB-C2D7-42CB-8513-74D35CC04C23}"/>
    <dgm:cxn modelId="{623B51B5-C04C-49F4-AEB2-925F0478B003}" srcId="{B5FA6D8E-E2D0-4E51-9DF6-EA67C2E0DF38}" destId="{138806F8-EECD-4EC8-A2B5-2CA677807548}" srcOrd="3" destOrd="0" parTransId="{07CA21F6-973C-4E35-A6B0-565FB78AAB7D}" sibTransId="{ADF8FB9D-2D78-4E6B-BA79-942C0C5FA632}"/>
    <dgm:cxn modelId="{BA338F67-158C-421A-BE43-ABF09170971F}" srcId="{B5FA6D8E-E2D0-4E51-9DF6-EA67C2E0DF38}" destId="{992A6C6B-0E24-4908-A8E1-48F201167306}" srcOrd="7" destOrd="0" parTransId="{0D7B0B34-BA89-4FD5-B036-852D6999AEEB}" sibTransId="{F8AE2C70-E4F3-42B0-863A-231DF1329AFD}"/>
    <dgm:cxn modelId="{2FAFF7C7-2B3C-4A76-9AAF-FAB33ACD31A9}" type="presOf" srcId="{C603B0F5-63EB-4AED-AEE1-9C46CABB96C4}" destId="{5854C437-6B1C-4860-AD3B-73A17D135DA3}" srcOrd="0" destOrd="6" presId="urn:microsoft.com/office/officeart/2005/8/layout/hList1"/>
    <dgm:cxn modelId="{3C1742E8-14F0-4B59-9AD6-CB00950FC1C9}" type="presOf" srcId="{B5FA6D8E-E2D0-4E51-9DF6-EA67C2E0DF38}" destId="{1B37D164-661C-49FF-AADD-0983EDE34E74}" srcOrd="0" destOrd="0" presId="urn:microsoft.com/office/officeart/2005/8/layout/hList1"/>
    <dgm:cxn modelId="{7B62835C-7823-45C2-9CE4-F79D305A389F}" type="presOf" srcId="{138806F8-EECD-4EC8-A2B5-2CA677807548}" destId="{5854C437-6B1C-4860-AD3B-73A17D135DA3}" srcOrd="0" destOrd="3" presId="urn:microsoft.com/office/officeart/2005/8/layout/hList1"/>
    <dgm:cxn modelId="{397F5E6B-769D-4AF6-92D2-0AD822DC329D}" type="presOf" srcId="{32EBB81F-5543-41F4-90F6-F6B99D639953}" destId="{127EB8FD-F799-4FE9-BCA6-21FCCBC74F9E}" srcOrd="0" destOrd="6" presId="urn:microsoft.com/office/officeart/2005/8/layout/hList1"/>
    <dgm:cxn modelId="{801F1B51-92E9-4889-9897-8BB788D2644F}" srcId="{C6795CEB-235C-4B30-9EEC-86CD999DC754}" destId="{AC4F2305-666A-4BDD-B181-220C7976EFE0}" srcOrd="8" destOrd="0" parTransId="{E7B4C54F-49C6-4E7D-B47A-E3B26EB1EDE4}" sibTransId="{C0C923D6-9D6D-4C02-ACE2-5BC89140191E}"/>
    <dgm:cxn modelId="{A47BD3AE-9A54-4A70-AA60-66FE53799AD5}" type="presOf" srcId="{C6795CEB-235C-4B30-9EEC-86CD999DC754}" destId="{B4992261-83B4-48C7-9132-FED7565A456A}" srcOrd="0" destOrd="0" presId="urn:microsoft.com/office/officeart/2005/8/layout/hList1"/>
    <dgm:cxn modelId="{39E9F268-6AF1-4296-9D4F-13DDB5DCD44E}" srcId="{B5FA6D8E-E2D0-4E51-9DF6-EA67C2E0DF38}" destId="{845E6A8E-2603-4B33-BD35-02ED2232B0AF}" srcOrd="2" destOrd="0" parTransId="{0AA0E2BB-995E-43B0-B039-43968D01719C}" sibTransId="{2AE32B18-9235-463D-9570-AB33C25A17C7}"/>
    <dgm:cxn modelId="{8BC10B05-1277-4579-AB2B-CBA92E924B8B}" srcId="{B5FA6D8E-E2D0-4E51-9DF6-EA67C2E0DF38}" destId="{C603B0F5-63EB-4AED-AEE1-9C46CABB96C4}" srcOrd="6" destOrd="0" parTransId="{17B54759-2D6E-4FB5-B0E3-7B1E0C394CAB}" sibTransId="{8F8DC08B-AF39-4D21-BE98-C687DB164C4F}"/>
    <dgm:cxn modelId="{A42C60FB-80E1-499E-9921-039460895F36}" type="presOf" srcId="{3DA3AB67-3CB6-4EC0-A5B2-CC73BE1835C3}" destId="{127EB8FD-F799-4FE9-BCA6-21FCCBC74F9E}" srcOrd="0" destOrd="3" presId="urn:microsoft.com/office/officeart/2005/8/layout/hList1"/>
    <dgm:cxn modelId="{89BED7AC-F812-4C8F-B47D-0DEC8F074B02}" srcId="{C6795CEB-235C-4B30-9EEC-86CD999DC754}" destId="{32EBB81F-5543-41F4-90F6-F6B99D639953}" srcOrd="6" destOrd="0" parTransId="{BF7BE47C-938B-43C0-B548-7AF635E24F91}" sibTransId="{10853F3D-EF7A-4B2D-A2C4-C628F9B08D80}"/>
    <dgm:cxn modelId="{62D6DB3C-70A1-4537-B70C-1490C9CC038A}" srcId="{B5FA6D8E-E2D0-4E51-9DF6-EA67C2E0DF38}" destId="{8FC3D43E-697E-44EA-AB85-3A025FB84212}" srcOrd="8" destOrd="0" parTransId="{43E28AAD-7EF4-40DF-926E-BA25EE5B358C}" sibTransId="{F3EB85D2-AFA3-4C9F-B431-D3CDF4999EAA}"/>
    <dgm:cxn modelId="{7B598EA6-F49E-40D6-A6D1-024EC13D846D}" srcId="{C6795CEB-235C-4B30-9EEC-86CD999DC754}" destId="{3DA3AB67-3CB6-4EC0-A5B2-CC73BE1835C3}" srcOrd="3" destOrd="0" parTransId="{9A77DDF8-F4E0-40EC-AB2E-84F5FC129847}" sibTransId="{E716F9CE-CBFF-46DC-9BB5-91DF195C541E}"/>
    <dgm:cxn modelId="{96C138D3-55BE-432E-AE45-FA8D69B67288}" type="presOf" srcId="{AC4F2305-666A-4BDD-B181-220C7976EFE0}" destId="{127EB8FD-F799-4FE9-BCA6-21FCCBC74F9E}" srcOrd="0" destOrd="8" presId="urn:microsoft.com/office/officeart/2005/8/layout/hList1"/>
    <dgm:cxn modelId="{1159046C-CEC0-43D9-864E-A032FE49141A}" type="presOf" srcId="{8FC3D43E-697E-44EA-AB85-3A025FB84212}" destId="{5854C437-6B1C-4860-AD3B-73A17D135DA3}" srcOrd="0" destOrd="8" presId="urn:microsoft.com/office/officeart/2005/8/layout/hList1"/>
    <dgm:cxn modelId="{CEBD14A0-1A13-4A09-8654-8E9FFBABEBDE}" srcId="{C6795CEB-235C-4B30-9EEC-86CD999DC754}" destId="{8DDE3E40-60B4-448B-A034-86DD17102360}" srcOrd="7" destOrd="0" parTransId="{FC4223DB-2003-4C12-B08B-73E88EF28257}" sibTransId="{D47EFA49-BF98-475D-A5A4-7440F2DFF6DF}"/>
    <dgm:cxn modelId="{B8D629AE-6A9D-4E37-865B-BE463736D1D7}" srcId="{C6795CEB-235C-4B30-9EEC-86CD999DC754}" destId="{E8ED6431-5E16-4826-92F1-4E122777120A}" srcOrd="4" destOrd="0" parTransId="{7FD46DBD-7D4E-4627-9B08-465ADC28921F}" sibTransId="{4855946E-5AF5-4151-9340-DDEE194D7A56}"/>
    <dgm:cxn modelId="{C2808F0A-E085-4693-AF8A-68E2A6D7405F}" type="presOf" srcId="{9619BF71-2A6B-427D-8F7C-C9CFE8988CA6}" destId="{127EB8FD-F799-4FE9-BCA6-21FCCBC74F9E}" srcOrd="0" destOrd="5" presId="urn:microsoft.com/office/officeart/2005/8/layout/hList1"/>
    <dgm:cxn modelId="{29FA72B5-9F53-4E3F-A557-B608D69160A4}" type="presOf" srcId="{0DDCE054-7582-4780-9F94-6D18364239FC}" destId="{127EB8FD-F799-4FE9-BCA6-21FCCBC74F9E}" srcOrd="0" destOrd="0" presId="urn:microsoft.com/office/officeart/2005/8/layout/hList1"/>
    <dgm:cxn modelId="{611E9235-F248-4C8E-AE4B-DE9C726DBB4F}" type="presOf" srcId="{0313BF4D-CBF6-461F-A0F9-5E379A27003D}" destId="{5854C437-6B1C-4860-AD3B-73A17D135DA3}" srcOrd="0" destOrd="0" presId="urn:microsoft.com/office/officeart/2005/8/layout/hList1"/>
    <dgm:cxn modelId="{D4043D1E-5FBD-4D26-A2FF-5CCAB0D7409B}" srcId="{C6795CEB-235C-4B30-9EEC-86CD999DC754}" destId="{7298BFBC-1B7D-4B08-AB58-0D9BC06ED2ED}" srcOrd="1" destOrd="0" parTransId="{A1B7075A-4AFB-46C4-8AFF-D2E9837EA393}" sibTransId="{C0390A78-6D10-4DDD-A1C5-8E4DC0A3DC77}"/>
    <dgm:cxn modelId="{26ABADC0-A240-4013-B110-DDF81739C0E2}" type="presOf" srcId="{992A6C6B-0E24-4908-A8E1-48F201167306}" destId="{5854C437-6B1C-4860-AD3B-73A17D135DA3}" srcOrd="0" destOrd="7" presId="urn:microsoft.com/office/officeart/2005/8/layout/hList1"/>
    <dgm:cxn modelId="{7637AA06-94E4-45C5-B350-56D413F56511}" srcId="{B5FA6D8E-E2D0-4E51-9DF6-EA67C2E0DF38}" destId="{8149335D-3CF9-4CA1-BDFD-5A7862D4854A}" srcOrd="1" destOrd="0" parTransId="{5177FF0B-E378-42B1-AE8B-88FC3AD1E631}" sibTransId="{45781242-7B83-4E5E-B52A-4A1B9B90BAD1}"/>
    <dgm:cxn modelId="{44BBD7DC-2831-4C80-BE35-169DE607690C}" type="presOf" srcId="{845E6A8E-2603-4B33-BD35-02ED2232B0AF}" destId="{5854C437-6B1C-4860-AD3B-73A17D135DA3}" srcOrd="0" destOrd="2" presId="urn:microsoft.com/office/officeart/2005/8/layout/hList1"/>
    <dgm:cxn modelId="{048673E2-1FA9-4FE8-AA60-EA0F06851A09}" srcId="{B5FA6D8E-E2D0-4E51-9DF6-EA67C2E0DF38}" destId="{0313BF4D-CBF6-461F-A0F9-5E379A27003D}" srcOrd="0" destOrd="0" parTransId="{8C995C85-CFE1-491F-836C-88C43A255F53}" sibTransId="{5FCA6F32-C037-42A6-983C-C0DD5C2B9367}"/>
    <dgm:cxn modelId="{87C8AD59-B81A-4F1D-B05B-2399655F4D57}" type="presOf" srcId="{8149335D-3CF9-4CA1-BDFD-5A7862D4854A}" destId="{5854C437-6B1C-4860-AD3B-73A17D135DA3}" srcOrd="0" destOrd="1" presId="urn:microsoft.com/office/officeart/2005/8/layout/hList1"/>
    <dgm:cxn modelId="{AF26FBE3-B845-497F-89CE-0C55660E9243}" type="presOf" srcId="{619159A8-20DE-4F98-ABDF-57769EBAB170}" destId="{5854C437-6B1C-4860-AD3B-73A17D135DA3}" srcOrd="0" destOrd="5" presId="urn:microsoft.com/office/officeart/2005/8/layout/hList1"/>
    <dgm:cxn modelId="{A966584F-D65C-423C-A2C4-3FD7CD798F87}" srcId="{52B58D9D-E26E-46E2-AFE5-36A8A9A24AF6}" destId="{B5FA6D8E-E2D0-4E51-9DF6-EA67C2E0DF38}" srcOrd="1" destOrd="0" parTransId="{6CE75F38-F796-432F-9EE4-2BAA59797F89}" sibTransId="{C62DE993-FA80-4E17-8889-22B6C6BB5E7A}"/>
    <dgm:cxn modelId="{D90700E7-AA1D-4D1F-9406-3DB5DA9768E0}" type="presOf" srcId="{8DDE3E40-60B4-448B-A034-86DD17102360}" destId="{127EB8FD-F799-4FE9-BCA6-21FCCBC74F9E}" srcOrd="0" destOrd="7" presId="urn:microsoft.com/office/officeart/2005/8/layout/hList1"/>
    <dgm:cxn modelId="{A7146184-7DCB-4B8E-BC7C-5542A8878C7B}" srcId="{C6795CEB-235C-4B30-9EEC-86CD999DC754}" destId="{AA510F53-48E3-4444-8BE0-35CA9EC5DBE5}" srcOrd="2" destOrd="0" parTransId="{DFB9C235-5E82-4D27-A314-28EEA34E053A}" sibTransId="{E24918C0-8AC4-4FBB-AD23-72697E09B818}"/>
    <dgm:cxn modelId="{3BB51C4F-EF2D-4AE2-97F8-29852AAB1FC2}" srcId="{C6795CEB-235C-4B30-9EEC-86CD999DC754}" destId="{9619BF71-2A6B-427D-8F7C-C9CFE8988CA6}" srcOrd="5" destOrd="0" parTransId="{E502B8DB-6328-44E4-B9C4-984FF22F17ED}" sibTransId="{CA84D201-124D-498B-9F72-5EB55AD1BAC2}"/>
    <dgm:cxn modelId="{184E1060-99EF-4243-A642-081151AE4AC4}" srcId="{C6795CEB-235C-4B30-9EEC-86CD999DC754}" destId="{0DDCE054-7582-4780-9F94-6D18364239FC}" srcOrd="0" destOrd="0" parTransId="{E4CB0ACA-85EE-44FF-8282-4A0FA553A649}" sibTransId="{C7B7F873-6F3A-4A68-88EE-1E1D8F30611B}"/>
    <dgm:cxn modelId="{BF117A19-5C8F-48C3-B4BF-1FC18A4399E3}" type="presOf" srcId="{E8ED6431-5E16-4826-92F1-4E122777120A}" destId="{127EB8FD-F799-4FE9-BCA6-21FCCBC74F9E}" srcOrd="0" destOrd="4" presId="urn:microsoft.com/office/officeart/2005/8/layout/hList1"/>
    <dgm:cxn modelId="{419778F9-7ED6-45C1-8C05-5267F82AAA86}" type="presParOf" srcId="{171AAF32-CFCC-4F2A-8281-7335BE02E2DD}" destId="{8995D803-B987-45EF-B099-A2CFDD921688}" srcOrd="0" destOrd="0" presId="urn:microsoft.com/office/officeart/2005/8/layout/hList1"/>
    <dgm:cxn modelId="{6FD12555-2CDF-4D4D-8D34-178C06D95BF2}" type="presParOf" srcId="{8995D803-B987-45EF-B099-A2CFDD921688}" destId="{B4992261-83B4-48C7-9132-FED7565A456A}" srcOrd="0" destOrd="0" presId="urn:microsoft.com/office/officeart/2005/8/layout/hList1"/>
    <dgm:cxn modelId="{6DFC3692-77CF-4BFA-A6B5-38ADAB7F7D9E}" type="presParOf" srcId="{8995D803-B987-45EF-B099-A2CFDD921688}" destId="{127EB8FD-F799-4FE9-BCA6-21FCCBC74F9E}" srcOrd="1" destOrd="0" presId="urn:microsoft.com/office/officeart/2005/8/layout/hList1"/>
    <dgm:cxn modelId="{D8366370-97F5-4A4F-8AEA-709091FA6AE5}" type="presParOf" srcId="{171AAF32-CFCC-4F2A-8281-7335BE02E2DD}" destId="{C2D4B576-A7E0-409C-8C8C-84219A9D90EA}" srcOrd="1" destOrd="0" presId="urn:microsoft.com/office/officeart/2005/8/layout/hList1"/>
    <dgm:cxn modelId="{7D430291-563F-40B9-AF96-E179AF36DA9C}" type="presParOf" srcId="{171AAF32-CFCC-4F2A-8281-7335BE02E2DD}" destId="{F89EA200-D617-4931-A66A-02F0668AB2B1}" srcOrd="2" destOrd="0" presId="urn:microsoft.com/office/officeart/2005/8/layout/hList1"/>
    <dgm:cxn modelId="{07415069-43BA-4C9A-A9CD-C819F40BFB8E}" type="presParOf" srcId="{F89EA200-D617-4931-A66A-02F0668AB2B1}" destId="{1B37D164-661C-49FF-AADD-0983EDE34E74}" srcOrd="0" destOrd="0" presId="urn:microsoft.com/office/officeart/2005/8/layout/hList1"/>
    <dgm:cxn modelId="{432F8478-C883-40CA-8D1A-4D92DEA67722}" type="presParOf" srcId="{F89EA200-D617-4931-A66A-02F0668AB2B1}" destId="{5854C437-6B1C-4860-AD3B-73A17D135D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40797-3E09-444A-A608-279B62FE5DBE}" type="doc">
      <dgm:prSet loTypeId="urn:microsoft.com/office/officeart/2016/7/layout/ChevronBlockProcess" loCatId="process" qsTypeId="urn:microsoft.com/office/officeart/2005/8/quickstyle/simple1" qsCatId="simple" csTypeId="urn:microsoft.com/office/officeart/2005/8/colors/colorful3" csCatId="colorful" phldr="1"/>
      <dgm:spPr/>
      <dgm:t>
        <a:bodyPr/>
        <a:lstStyle/>
        <a:p>
          <a:endParaRPr lang="en-US"/>
        </a:p>
      </dgm:t>
    </dgm:pt>
    <dgm:pt modelId="{969D4345-4745-4D83-8C4A-B294A64F62D8}">
      <dgm:prSet custT="1"/>
      <dgm:spPr/>
      <dgm:t>
        <a:bodyPr/>
        <a:lstStyle/>
        <a:p>
          <a:r>
            <a:rPr lang="en-US" sz="2000" dirty="0">
              <a:solidFill>
                <a:schemeClr val="tx1"/>
              </a:solidFill>
            </a:rPr>
            <a:t>Activate 911</a:t>
          </a:r>
        </a:p>
      </dgm:t>
    </dgm:pt>
    <dgm:pt modelId="{6A3D859F-9FCA-4406-8C1C-DC5C3201B2CB}" type="parTrans" cxnId="{77D1B8BF-68AD-4D72-A246-EFF20C8FE310}">
      <dgm:prSet/>
      <dgm:spPr/>
      <dgm:t>
        <a:bodyPr/>
        <a:lstStyle/>
        <a:p>
          <a:endParaRPr lang="en-US" sz="2000"/>
        </a:p>
      </dgm:t>
    </dgm:pt>
    <dgm:pt modelId="{A82206FD-32FE-4D26-84FA-0AD8E956CBCB}" type="sibTrans" cxnId="{77D1B8BF-68AD-4D72-A246-EFF20C8FE310}">
      <dgm:prSet/>
      <dgm:spPr/>
      <dgm:t>
        <a:bodyPr/>
        <a:lstStyle/>
        <a:p>
          <a:endParaRPr lang="en-US" sz="2000"/>
        </a:p>
      </dgm:t>
    </dgm:pt>
    <dgm:pt modelId="{0675D7B9-C39E-489B-BA47-9203C00045B4}">
      <dgm:prSet custT="1"/>
      <dgm:spPr/>
      <dgm:t>
        <a:bodyPr/>
        <a:lstStyle/>
        <a:p>
          <a:r>
            <a:rPr lang="en-US" sz="1800" dirty="0"/>
            <a:t>Report someone is unresponsive or not breathing.</a:t>
          </a:r>
        </a:p>
        <a:p>
          <a:r>
            <a:rPr lang="en-US" sz="1800" dirty="0"/>
            <a:t>Be safe! Check your surroundings. </a:t>
          </a:r>
        </a:p>
        <a:p>
          <a:r>
            <a:rPr lang="en-US" sz="1800" dirty="0"/>
            <a:t>Be careful of things like needles or anything that can be harmful.</a:t>
          </a:r>
        </a:p>
      </dgm:t>
    </dgm:pt>
    <dgm:pt modelId="{C5EC1F40-38C4-4A01-A345-B9B8012FF6D4}" type="parTrans" cxnId="{DFE4D01C-7AAF-463D-955F-24455985DCAB}">
      <dgm:prSet/>
      <dgm:spPr/>
      <dgm:t>
        <a:bodyPr/>
        <a:lstStyle/>
        <a:p>
          <a:endParaRPr lang="en-US" sz="2000"/>
        </a:p>
      </dgm:t>
    </dgm:pt>
    <dgm:pt modelId="{88657F6A-B361-4111-A374-023DD5523B23}" type="sibTrans" cxnId="{DFE4D01C-7AAF-463D-955F-24455985DCAB}">
      <dgm:prSet/>
      <dgm:spPr/>
      <dgm:t>
        <a:bodyPr/>
        <a:lstStyle/>
        <a:p>
          <a:endParaRPr lang="en-US" sz="2000"/>
        </a:p>
      </dgm:t>
    </dgm:pt>
    <dgm:pt modelId="{793AE7C8-A337-4AAE-A713-A98BCEAF94A3}">
      <dgm:prSet custT="1"/>
      <dgm:spPr/>
      <dgm:t>
        <a:bodyPr/>
        <a:lstStyle/>
        <a:p>
          <a:r>
            <a:rPr lang="en-US" sz="2000" dirty="0">
              <a:solidFill>
                <a:schemeClr val="tx1"/>
              </a:solidFill>
            </a:rPr>
            <a:t>Check for signs</a:t>
          </a:r>
        </a:p>
      </dgm:t>
    </dgm:pt>
    <dgm:pt modelId="{45992D1B-5FA9-4D6F-A79E-3990AD85E23E}" type="parTrans" cxnId="{785F7927-94ED-4BD2-A670-92C15F8C7DC5}">
      <dgm:prSet/>
      <dgm:spPr/>
      <dgm:t>
        <a:bodyPr/>
        <a:lstStyle/>
        <a:p>
          <a:endParaRPr lang="en-US" sz="2000"/>
        </a:p>
      </dgm:t>
    </dgm:pt>
    <dgm:pt modelId="{EADE2702-9978-47F5-92B0-C7595F5F1F41}" type="sibTrans" cxnId="{785F7927-94ED-4BD2-A670-92C15F8C7DC5}">
      <dgm:prSet/>
      <dgm:spPr/>
      <dgm:t>
        <a:bodyPr/>
        <a:lstStyle/>
        <a:p>
          <a:endParaRPr lang="en-US" sz="2000"/>
        </a:p>
      </dgm:t>
    </dgm:pt>
    <dgm:pt modelId="{2502EB02-6B60-4A12-8CA4-8D0067EE89DF}">
      <dgm:prSet custT="1"/>
      <dgm:spPr/>
      <dgm:t>
        <a:bodyPr/>
        <a:lstStyle/>
        <a:p>
          <a:pPr>
            <a:buFont typeface="Arial" panose="020B0604020202020204" pitchFamily="34" charset="0"/>
            <a:buNone/>
          </a:pPr>
          <a:r>
            <a:rPr lang="en-US" sz="1800" dirty="0"/>
            <a:t>Know the signs of an Opioid Overdose</a:t>
          </a:r>
        </a:p>
        <a:p>
          <a:pPr rtl="0">
            <a:buNone/>
          </a:pPr>
          <a:r>
            <a:rPr lang="en-US" sz="1800" dirty="0"/>
            <a:t>Are there witnesses that can tell you what happened?</a:t>
          </a:r>
          <a:r>
            <a:rPr lang="en-US" sz="1800" dirty="0">
              <a:latin typeface="Century Gothic" panose="020B0502020202020204"/>
            </a:rPr>
            <a:t> </a:t>
          </a:r>
          <a:endParaRPr lang="en-US" sz="1800" dirty="0"/>
        </a:p>
      </dgm:t>
    </dgm:pt>
    <dgm:pt modelId="{E44C8E55-3C56-4984-BAA8-8E96B4FDAE8A}" type="parTrans" cxnId="{B138AB21-7209-43E0-AC33-CEEBF4C5BAF4}">
      <dgm:prSet/>
      <dgm:spPr/>
      <dgm:t>
        <a:bodyPr/>
        <a:lstStyle/>
        <a:p>
          <a:endParaRPr lang="en-US" sz="2000"/>
        </a:p>
      </dgm:t>
    </dgm:pt>
    <dgm:pt modelId="{2E691056-4631-4CD3-A5B7-6168BEF43450}" type="sibTrans" cxnId="{B138AB21-7209-43E0-AC33-CEEBF4C5BAF4}">
      <dgm:prSet/>
      <dgm:spPr/>
      <dgm:t>
        <a:bodyPr/>
        <a:lstStyle/>
        <a:p>
          <a:endParaRPr lang="en-US" sz="2000"/>
        </a:p>
      </dgm:t>
    </dgm:pt>
    <dgm:pt modelId="{A0838C3D-0FEC-474D-8772-34EEDE453193}">
      <dgm:prSet custT="1"/>
      <dgm:spPr/>
      <dgm:t>
        <a:bodyPr/>
        <a:lstStyle/>
        <a:p>
          <a:r>
            <a:rPr lang="en-US" sz="2000" dirty="0">
              <a:solidFill>
                <a:schemeClr val="tx1"/>
              </a:solidFill>
            </a:rPr>
            <a:t>Support breathing</a:t>
          </a:r>
        </a:p>
      </dgm:t>
    </dgm:pt>
    <dgm:pt modelId="{0B46B6D7-071D-4974-BFE5-06A58B227F6C}" type="parTrans" cxnId="{D3E40F69-96BE-435D-BA75-5D451E058EDE}">
      <dgm:prSet/>
      <dgm:spPr/>
      <dgm:t>
        <a:bodyPr/>
        <a:lstStyle/>
        <a:p>
          <a:endParaRPr lang="en-US" sz="2000"/>
        </a:p>
      </dgm:t>
    </dgm:pt>
    <dgm:pt modelId="{57DB0AE7-B8D0-4DA2-A707-9F5E2FB4CA48}" type="sibTrans" cxnId="{D3E40F69-96BE-435D-BA75-5D451E058EDE}">
      <dgm:prSet/>
      <dgm:spPr/>
      <dgm:t>
        <a:bodyPr/>
        <a:lstStyle/>
        <a:p>
          <a:endParaRPr lang="en-US" sz="2000"/>
        </a:p>
      </dgm:t>
    </dgm:pt>
    <dgm:pt modelId="{40772F05-1AC1-454A-AF01-848F9227A3DE}">
      <dgm:prSet custT="1"/>
      <dgm:spPr/>
      <dgm:t>
        <a:bodyPr/>
        <a:lstStyle/>
        <a:p>
          <a:r>
            <a:rPr lang="en-US" sz="1800"/>
            <a:t>Open airways</a:t>
          </a:r>
        </a:p>
      </dgm:t>
    </dgm:pt>
    <dgm:pt modelId="{19982855-7900-4BE3-AEB0-9F437F041B34}" type="parTrans" cxnId="{69E7C28F-4B72-49B6-8295-5000A61CD0A7}">
      <dgm:prSet/>
      <dgm:spPr/>
      <dgm:t>
        <a:bodyPr/>
        <a:lstStyle/>
        <a:p>
          <a:endParaRPr lang="en-US" sz="2000"/>
        </a:p>
      </dgm:t>
    </dgm:pt>
    <dgm:pt modelId="{5CAA6427-05A2-4CDF-B416-687F84520974}" type="sibTrans" cxnId="{69E7C28F-4B72-49B6-8295-5000A61CD0A7}">
      <dgm:prSet/>
      <dgm:spPr/>
      <dgm:t>
        <a:bodyPr/>
        <a:lstStyle/>
        <a:p>
          <a:endParaRPr lang="en-US" sz="2000"/>
        </a:p>
      </dgm:t>
    </dgm:pt>
    <dgm:pt modelId="{232084F0-9E32-41F1-BB8B-457C3C2E3EE1}">
      <dgm:prSet custT="1"/>
      <dgm:spPr/>
      <dgm:t>
        <a:bodyPr/>
        <a:lstStyle/>
        <a:p>
          <a:pPr rtl="0"/>
          <a:r>
            <a:rPr lang="en-US" sz="1800" dirty="0"/>
            <a:t>If certified – </a:t>
          </a:r>
          <a:r>
            <a:rPr lang="en-US" sz="1800" dirty="0">
              <a:latin typeface="Century Gothic" panose="020B0502020202020204"/>
            </a:rPr>
            <a:t>begin CPR</a:t>
          </a:r>
        </a:p>
      </dgm:t>
    </dgm:pt>
    <dgm:pt modelId="{68B0E3A6-C92C-4F85-A698-EA55B6DF1611}" type="parTrans" cxnId="{2DBF3905-C7DA-42F3-8D79-1D339763CF9D}">
      <dgm:prSet/>
      <dgm:spPr/>
      <dgm:t>
        <a:bodyPr/>
        <a:lstStyle/>
        <a:p>
          <a:endParaRPr lang="en-US" sz="2000"/>
        </a:p>
      </dgm:t>
    </dgm:pt>
    <dgm:pt modelId="{6D909AE4-C89F-4F97-9A72-0829F88B847B}" type="sibTrans" cxnId="{2DBF3905-C7DA-42F3-8D79-1D339763CF9D}">
      <dgm:prSet/>
      <dgm:spPr/>
      <dgm:t>
        <a:bodyPr/>
        <a:lstStyle/>
        <a:p>
          <a:endParaRPr lang="en-US" sz="2000"/>
        </a:p>
      </dgm:t>
    </dgm:pt>
    <dgm:pt modelId="{94B29233-F714-4E65-885A-4D4B1AA1463E}">
      <dgm:prSet phldr="0"/>
      <dgm:spPr/>
      <dgm:t>
        <a:bodyPr/>
        <a:lstStyle/>
        <a:p>
          <a:r>
            <a:rPr lang="en-US" sz="1800" dirty="0">
              <a:latin typeface="Century Gothic" panose="020B0502020202020204"/>
            </a:rPr>
            <a:t>Listen to the recommendations of the 911 dispatcher</a:t>
          </a:r>
          <a:endParaRPr lang="en-US" sz="1800" dirty="0"/>
        </a:p>
        <a:p>
          <a:endParaRPr lang="en-US" dirty="0"/>
        </a:p>
      </dgm:t>
    </dgm:pt>
    <dgm:pt modelId="{533B4EFC-2E1B-4064-8ACE-3300A5B6B1C5}" type="parTrans" cxnId="{E2FCB2DD-75BC-481E-9D7B-75A9A43264CD}">
      <dgm:prSet/>
      <dgm:spPr/>
      <dgm:t>
        <a:bodyPr/>
        <a:lstStyle/>
        <a:p>
          <a:endParaRPr lang="en-US"/>
        </a:p>
      </dgm:t>
    </dgm:pt>
    <dgm:pt modelId="{39D1CA42-2984-41F8-A5E1-EAC3429EA5C4}" type="sibTrans" cxnId="{E2FCB2DD-75BC-481E-9D7B-75A9A43264CD}">
      <dgm:prSet/>
      <dgm:spPr/>
      <dgm:t>
        <a:bodyPr/>
        <a:lstStyle/>
        <a:p>
          <a:endParaRPr lang="en-US"/>
        </a:p>
      </dgm:t>
    </dgm:pt>
    <dgm:pt modelId="{9ECDE8B0-0034-4A73-88BA-D558A00054DC}" type="pres">
      <dgm:prSet presAssocID="{CAF40797-3E09-444A-A608-279B62FE5DBE}" presName="Name0" presStyleCnt="0">
        <dgm:presLayoutVars>
          <dgm:dir/>
          <dgm:animLvl val="lvl"/>
          <dgm:resizeHandles val="exact"/>
        </dgm:presLayoutVars>
      </dgm:prSet>
      <dgm:spPr/>
      <dgm:t>
        <a:bodyPr/>
        <a:lstStyle/>
        <a:p>
          <a:endParaRPr lang="en-US"/>
        </a:p>
      </dgm:t>
    </dgm:pt>
    <dgm:pt modelId="{EDD8F91F-9F6C-4217-821E-5D91FB2E903D}" type="pres">
      <dgm:prSet presAssocID="{969D4345-4745-4D83-8C4A-B294A64F62D8}" presName="composite" presStyleCnt="0"/>
      <dgm:spPr/>
    </dgm:pt>
    <dgm:pt modelId="{B4B4933F-F2FA-4689-B1AF-0B1F358FE602}" type="pres">
      <dgm:prSet presAssocID="{969D4345-4745-4D83-8C4A-B294A64F62D8}" presName="parTx" presStyleLbl="alignNode1" presStyleIdx="0" presStyleCnt="3">
        <dgm:presLayoutVars>
          <dgm:chMax val="0"/>
          <dgm:chPref val="0"/>
        </dgm:presLayoutVars>
      </dgm:prSet>
      <dgm:spPr/>
      <dgm:t>
        <a:bodyPr/>
        <a:lstStyle/>
        <a:p>
          <a:endParaRPr lang="en-US"/>
        </a:p>
      </dgm:t>
    </dgm:pt>
    <dgm:pt modelId="{B3C8F913-CDA9-496D-BA7B-4C851FD961F3}" type="pres">
      <dgm:prSet presAssocID="{969D4345-4745-4D83-8C4A-B294A64F62D8}" presName="desTx" presStyleLbl="alignAccFollowNode1" presStyleIdx="0" presStyleCnt="3">
        <dgm:presLayoutVars/>
      </dgm:prSet>
      <dgm:spPr/>
      <dgm:t>
        <a:bodyPr/>
        <a:lstStyle/>
        <a:p>
          <a:endParaRPr lang="en-US"/>
        </a:p>
      </dgm:t>
    </dgm:pt>
    <dgm:pt modelId="{578DB5A8-7153-497F-B8F8-C4932029A0CC}" type="pres">
      <dgm:prSet presAssocID="{A82206FD-32FE-4D26-84FA-0AD8E956CBCB}" presName="space" presStyleCnt="0"/>
      <dgm:spPr/>
    </dgm:pt>
    <dgm:pt modelId="{52DAFD0C-C6C1-4208-A7C4-DD8B7B8762E6}" type="pres">
      <dgm:prSet presAssocID="{793AE7C8-A337-4AAE-A713-A98BCEAF94A3}" presName="composite" presStyleCnt="0"/>
      <dgm:spPr/>
    </dgm:pt>
    <dgm:pt modelId="{7419B7C8-94DF-4C41-BB37-F5217EC1589F}" type="pres">
      <dgm:prSet presAssocID="{793AE7C8-A337-4AAE-A713-A98BCEAF94A3}" presName="parTx" presStyleLbl="alignNode1" presStyleIdx="1" presStyleCnt="3">
        <dgm:presLayoutVars>
          <dgm:chMax val="0"/>
          <dgm:chPref val="0"/>
        </dgm:presLayoutVars>
      </dgm:prSet>
      <dgm:spPr/>
      <dgm:t>
        <a:bodyPr/>
        <a:lstStyle/>
        <a:p>
          <a:endParaRPr lang="en-US"/>
        </a:p>
      </dgm:t>
    </dgm:pt>
    <dgm:pt modelId="{FB45D7C6-E3EC-439D-B862-40E476B57A58}" type="pres">
      <dgm:prSet presAssocID="{793AE7C8-A337-4AAE-A713-A98BCEAF94A3}" presName="desTx" presStyleLbl="alignAccFollowNode1" presStyleIdx="1" presStyleCnt="3">
        <dgm:presLayoutVars/>
      </dgm:prSet>
      <dgm:spPr/>
      <dgm:t>
        <a:bodyPr/>
        <a:lstStyle/>
        <a:p>
          <a:endParaRPr lang="en-US"/>
        </a:p>
      </dgm:t>
    </dgm:pt>
    <dgm:pt modelId="{B34C1384-8DEC-4D2E-86AE-2B0830845489}" type="pres">
      <dgm:prSet presAssocID="{EADE2702-9978-47F5-92B0-C7595F5F1F41}" presName="space" presStyleCnt="0"/>
      <dgm:spPr/>
    </dgm:pt>
    <dgm:pt modelId="{53B68570-E926-4D3A-A083-4C8B498395B7}" type="pres">
      <dgm:prSet presAssocID="{A0838C3D-0FEC-474D-8772-34EEDE453193}" presName="composite" presStyleCnt="0"/>
      <dgm:spPr/>
    </dgm:pt>
    <dgm:pt modelId="{BCAC250F-E325-4AB7-B8FA-6DFE7CF3C559}" type="pres">
      <dgm:prSet presAssocID="{A0838C3D-0FEC-474D-8772-34EEDE453193}" presName="parTx" presStyleLbl="alignNode1" presStyleIdx="2" presStyleCnt="3">
        <dgm:presLayoutVars>
          <dgm:chMax val="0"/>
          <dgm:chPref val="0"/>
        </dgm:presLayoutVars>
      </dgm:prSet>
      <dgm:spPr/>
      <dgm:t>
        <a:bodyPr/>
        <a:lstStyle/>
        <a:p>
          <a:endParaRPr lang="en-US"/>
        </a:p>
      </dgm:t>
    </dgm:pt>
    <dgm:pt modelId="{4451F5CD-D863-4B2B-8B81-FBE575119AFD}" type="pres">
      <dgm:prSet presAssocID="{A0838C3D-0FEC-474D-8772-34EEDE453193}" presName="desTx" presStyleLbl="alignAccFollowNode1" presStyleIdx="2" presStyleCnt="3">
        <dgm:presLayoutVars/>
      </dgm:prSet>
      <dgm:spPr/>
      <dgm:t>
        <a:bodyPr/>
        <a:lstStyle/>
        <a:p>
          <a:endParaRPr lang="en-US"/>
        </a:p>
      </dgm:t>
    </dgm:pt>
  </dgm:ptLst>
  <dgm:cxnLst>
    <dgm:cxn modelId="{5C3D6BC1-5FBD-4D96-A555-D3E0EE0A458D}" type="presOf" srcId="{94B29233-F714-4E65-885A-4D4B1AA1463E}" destId="{4451F5CD-D863-4B2B-8B81-FBE575119AFD}" srcOrd="0" destOrd="2" presId="urn:microsoft.com/office/officeart/2016/7/layout/ChevronBlockProcess"/>
    <dgm:cxn modelId="{B138AB21-7209-43E0-AC33-CEEBF4C5BAF4}" srcId="{793AE7C8-A337-4AAE-A713-A98BCEAF94A3}" destId="{2502EB02-6B60-4A12-8CA4-8D0067EE89DF}" srcOrd="0" destOrd="0" parTransId="{E44C8E55-3C56-4984-BAA8-8E96B4FDAE8A}" sibTransId="{2E691056-4631-4CD3-A5B7-6168BEF43450}"/>
    <dgm:cxn modelId="{CB684E4F-F250-44A4-9F5B-7CB4F5F244FD}" type="presOf" srcId="{0675D7B9-C39E-489B-BA47-9203C00045B4}" destId="{B3C8F913-CDA9-496D-BA7B-4C851FD961F3}" srcOrd="0" destOrd="0" presId="urn:microsoft.com/office/officeart/2016/7/layout/ChevronBlockProcess"/>
    <dgm:cxn modelId="{77D1B8BF-68AD-4D72-A246-EFF20C8FE310}" srcId="{CAF40797-3E09-444A-A608-279B62FE5DBE}" destId="{969D4345-4745-4D83-8C4A-B294A64F62D8}" srcOrd="0" destOrd="0" parTransId="{6A3D859F-9FCA-4406-8C1C-DC5C3201B2CB}" sibTransId="{A82206FD-32FE-4D26-84FA-0AD8E956CBCB}"/>
    <dgm:cxn modelId="{69E7C28F-4B72-49B6-8295-5000A61CD0A7}" srcId="{A0838C3D-0FEC-474D-8772-34EEDE453193}" destId="{40772F05-1AC1-454A-AF01-848F9227A3DE}" srcOrd="0" destOrd="0" parTransId="{19982855-7900-4BE3-AEB0-9F437F041B34}" sibTransId="{5CAA6427-05A2-4CDF-B416-687F84520974}"/>
    <dgm:cxn modelId="{E2FCB2DD-75BC-481E-9D7B-75A9A43264CD}" srcId="{A0838C3D-0FEC-474D-8772-34EEDE453193}" destId="{94B29233-F714-4E65-885A-4D4B1AA1463E}" srcOrd="2" destOrd="0" parTransId="{533B4EFC-2E1B-4064-8ACE-3300A5B6B1C5}" sibTransId="{39D1CA42-2984-41F8-A5E1-EAC3429EA5C4}"/>
    <dgm:cxn modelId="{09402FB4-5B39-475B-B054-0E74EC84009A}" type="presOf" srcId="{232084F0-9E32-41F1-BB8B-457C3C2E3EE1}" destId="{4451F5CD-D863-4B2B-8B81-FBE575119AFD}" srcOrd="0" destOrd="1" presId="urn:microsoft.com/office/officeart/2016/7/layout/ChevronBlockProcess"/>
    <dgm:cxn modelId="{8C085167-F981-4859-AFB2-F4BB30C4E142}" type="presOf" srcId="{793AE7C8-A337-4AAE-A713-A98BCEAF94A3}" destId="{7419B7C8-94DF-4C41-BB37-F5217EC1589F}" srcOrd="0" destOrd="0" presId="urn:microsoft.com/office/officeart/2016/7/layout/ChevronBlockProcess"/>
    <dgm:cxn modelId="{61507BA1-313D-4856-B061-2B148B919D91}" type="presOf" srcId="{2502EB02-6B60-4A12-8CA4-8D0067EE89DF}" destId="{FB45D7C6-E3EC-439D-B862-40E476B57A58}" srcOrd="0" destOrd="0" presId="urn:microsoft.com/office/officeart/2016/7/layout/ChevronBlockProcess"/>
    <dgm:cxn modelId="{72FCE47A-8F36-49FA-ADB9-FE89F0DF38C6}" type="presOf" srcId="{969D4345-4745-4D83-8C4A-B294A64F62D8}" destId="{B4B4933F-F2FA-4689-B1AF-0B1F358FE602}" srcOrd="0" destOrd="0" presId="urn:microsoft.com/office/officeart/2016/7/layout/ChevronBlockProcess"/>
    <dgm:cxn modelId="{C6953E3C-A984-4931-8AC0-9F3CB9616821}" type="presOf" srcId="{A0838C3D-0FEC-474D-8772-34EEDE453193}" destId="{BCAC250F-E325-4AB7-B8FA-6DFE7CF3C559}" srcOrd="0" destOrd="0" presId="urn:microsoft.com/office/officeart/2016/7/layout/ChevronBlockProcess"/>
    <dgm:cxn modelId="{616856D3-2AE0-4360-9AA1-25EB5C3D2146}" type="presOf" srcId="{CAF40797-3E09-444A-A608-279B62FE5DBE}" destId="{9ECDE8B0-0034-4A73-88BA-D558A00054DC}" srcOrd="0" destOrd="0" presId="urn:microsoft.com/office/officeart/2016/7/layout/ChevronBlockProcess"/>
    <dgm:cxn modelId="{D3E40F69-96BE-435D-BA75-5D451E058EDE}" srcId="{CAF40797-3E09-444A-A608-279B62FE5DBE}" destId="{A0838C3D-0FEC-474D-8772-34EEDE453193}" srcOrd="2" destOrd="0" parTransId="{0B46B6D7-071D-4974-BFE5-06A58B227F6C}" sibTransId="{57DB0AE7-B8D0-4DA2-A707-9F5E2FB4CA48}"/>
    <dgm:cxn modelId="{DFE4D01C-7AAF-463D-955F-24455985DCAB}" srcId="{969D4345-4745-4D83-8C4A-B294A64F62D8}" destId="{0675D7B9-C39E-489B-BA47-9203C00045B4}" srcOrd="0" destOrd="0" parTransId="{C5EC1F40-38C4-4A01-A345-B9B8012FF6D4}" sibTransId="{88657F6A-B361-4111-A374-023DD5523B23}"/>
    <dgm:cxn modelId="{785F7927-94ED-4BD2-A670-92C15F8C7DC5}" srcId="{CAF40797-3E09-444A-A608-279B62FE5DBE}" destId="{793AE7C8-A337-4AAE-A713-A98BCEAF94A3}" srcOrd="1" destOrd="0" parTransId="{45992D1B-5FA9-4D6F-A79E-3990AD85E23E}" sibTransId="{EADE2702-9978-47F5-92B0-C7595F5F1F41}"/>
    <dgm:cxn modelId="{2DBF3905-C7DA-42F3-8D79-1D339763CF9D}" srcId="{A0838C3D-0FEC-474D-8772-34EEDE453193}" destId="{232084F0-9E32-41F1-BB8B-457C3C2E3EE1}" srcOrd="1" destOrd="0" parTransId="{68B0E3A6-C92C-4F85-A698-EA55B6DF1611}" sibTransId="{6D909AE4-C89F-4F97-9A72-0829F88B847B}"/>
    <dgm:cxn modelId="{73447742-F1CE-4A5B-871E-639A21F21CE6}" type="presOf" srcId="{40772F05-1AC1-454A-AF01-848F9227A3DE}" destId="{4451F5CD-D863-4B2B-8B81-FBE575119AFD}" srcOrd="0" destOrd="0" presId="urn:microsoft.com/office/officeart/2016/7/layout/ChevronBlockProcess"/>
    <dgm:cxn modelId="{02EF545D-CCB8-4DB6-8949-B860031FA4C7}" type="presParOf" srcId="{9ECDE8B0-0034-4A73-88BA-D558A00054DC}" destId="{EDD8F91F-9F6C-4217-821E-5D91FB2E903D}" srcOrd="0" destOrd="0" presId="urn:microsoft.com/office/officeart/2016/7/layout/ChevronBlockProcess"/>
    <dgm:cxn modelId="{86B9A034-3385-46D9-812B-142B49BCBC37}" type="presParOf" srcId="{EDD8F91F-9F6C-4217-821E-5D91FB2E903D}" destId="{B4B4933F-F2FA-4689-B1AF-0B1F358FE602}" srcOrd="0" destOrd="0" presId="urn:microsoft.com/office/officeart/2016/7/layout/ChevronBlockProcess"/>
    <dgm:cxn modelId="{5C456B06-04BF-4BDE-A2BF-1E55193C1A38}" type="presParOf" srcId="{EDD8F91F-9F6C-4217-821E-5D91FB2E903D}" destId="{B3C8F913-CDA9-496D-BA7B-4C851FD961F3}" srcOrd="1" destOrd="0" presId="urn:microsoft.com/office/officeart/2016/7/layout/ChevronBlockProcess"/>
    <dgm:cxn modelId="{11AFF64D-F64F-4EAD-9159-22DB2718F857}" type="presParOf" srcId="{9ECDE8B0-0034-4A73-88BA-D558A00054DC}" destId="{578DB5A8-7153-497F-B8F8-C4932029A0CC}" srcOrd="1" destOrd="0" presId="urn:microsoft.com/office/officeart/2016/7/layout/ChevronBlockProcess"/>
    <dgm:cxn modelId="{491E48DA-CE37-45A4-9C98-6195F5769E31}" type="presParOf" srcId="{9ECDE8B0-0034-4A73-88BA-D558A00054DC}" destId="{52DAFD0C-C6C1-4208-A7C4-DD8B7B8762E6}" srcOrd="2" destOrd="0" presId="urn:microsoft.com/office/officeart/2016/7/layout/ChevronBlockProcess"/>
    <dgm:cxn modelId="{79426FB1-5E8F-40B1-8005-C1B4BB23C46D}" type="presParOf" srcId="{52DAFD0C-C6C1-4208-A7C4-DD8B7B8762E6}" destId="{7419B7C8-94DF-4C41-BB37-F5217EC1589F}" srcOrd="0" destOrd="0" presId="urn:microsoft.com/office/officeart/2016/7/layout/ChevronBlockProcess"/>
    <dgm:cxn modelId="{1FF11EC2-F2A6-4F96-99FD-40A3097447DF}" type="presParOf" srcId="{52DAFD0C-C6C1-4208-A7C4-DD8B7B8762E6}" destId="{FB45D7C6-E3EC-439D-B862-40E476B57A58}" srcOrd="1" destOrd="0" presId="urn:microsoft.com/office/officeart/2016/7/layout/ChevronBlockProcess"/>
    <dgm:cxn modelId="{BBF6028B-215C-4D84-9C93-0F44FBCDCD1D}" type="presParOf" srcId="{9ECDE8B0-0034-4A73-88BA-D558A00054DC}" destId="{B34C1384-8DEC-4D2E-86AE-2B0830845489}" srcOrd="3" destOrd="0" presId="urn:microsoft.com/office/officeart/2016/7/layout/ChevronBlockProcess"/>
    <dgm:cxn modelId="{4CAED503-BA61-488C-B0DD-B13E0A84BD7A}" type="presParOf" srcId="{9ECDE8B0-0034-4A73-88BA-D558A00054DC}" destId="{53B68570-E926-4D3A-A083-4C8B498395B7}" srcOrd="4" destOrd="0" presId="urn:microsoft.com/office/officeart/2016/7/layout/ChevronBlockProcess"/>
    <dgm:cxn modelId="{9905D7FC-3131-43DF-8860-13D917D1D49C}" type="presParOf" srcId="{53B68570-E926-4D3A-A083-4C8B498395B7}" destId="{BCAC250F-E325-4AB7-B8FA-6DFE7CF3C559}" srcOrd="0" destOrd="0" presId="urn:microsoft.com/office/officeart/2016/7/layout/ChevronBlockProcess"/>
    <dgm:cxn modelId="{28834AAB-0ED7-45FD-AD19-362DEAF4878C}" type="presParOf" srcId="{53B68570-E926-4D3A-A083-4C8B498395B7}" destId="{4451F5CD-D863-4B2B-8B81-FBE575119AFD}" srcOrd="1" destOrd="0" presId="urn:microsoft.com/office/officeart/2016/7/layout/ChevronBlock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FAA0A1-BD94-42F0-82D0-F298EA3955E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B8FD1A10-819B-4236-AD27-4AED86F06638}">
      <dgm:prSet phldrT="[Text]" custT="1"/>
      <dgm:spPr>
        <a:solidFill>
          <a:schemeClr val="accent4">
            <a:lumMod val="40000"/>
            <a:lumOff val="60000"/>
          </a:schemeClr>
        </a:solidFill>
      </dgm:spPr>
      <dgm:t>
        <a:bodyPr/>
        <a:lstStyle/>
        <a:p>
          <a:pPr>
            <a:buFont typeface="+mj-lt"/>
            <a:buAutoNum type="arabicPeriod"/>
          </a:pPr>
          <a:r>
            <a:rPr lang="en-US" sz="1600" b="1" spc="-70" dirty="0">
              <a:cs typeface="Calibri Light"/>
            </a:rPr>
            <a:t>1. Prepare the </a:t>
          </a:r>
          <a:r>
            <a:rPr lang="en-US" sz="1600" b="1" spc="-70" dirty="0">
              <a:latin typeface="Century Gothic" panose="020B0502020202020204"/>
              <a:cs typeface="Calibri Light"/>
            </a:rPr>
            <a:t>naloxone</a:t>
          </a:r>
          <a:r>
            <a:rPr lang="en-US" sz="1600" b="1" spc="-70" dirty="0">
              <a:cs typeface="Calibri Light"/>
            </a:rPr>
            <a:t> </a:t>
          </a:r>
          <a:r>
            <a:rPr lang="en-US" sz="1600" b="1" spc="-70" dirty="0">
              <a:latin typeface="Century Gothic" panose="020B0502020202020204"/>
              <a:cs typeface="Calibri Light"/>
            </a:rPr>
            <a:t>spray</a:t>
          </a:r>
          <a:r>
            <a:rPr lang="en-US" sz="1600" b="1" spc="-70" dirty="0">
              <a:cs typeface="Calibri Light"/>
            </a:rPr>
            <a:t> </a:t>
          </a:r>
          <a:endParaRPr lang="en-US" sz="1600" dirty="0"/>
        </a:p>
      </dgm:t>
    </dgm:pt>
    <dgm:pt modelId="{5CE3D2EC-36BB-4371-8FDE-549189349D97}" type="parTrans" cxnId="{C902C8A3-35EA-499D-89FD-ADDCE67B6393}">
      <dgm:prSet/>
      <dgm:spPr/>
      <dgm:t>
        <a:bodyPr/>
        <a:lstStyle/>
        <a:p>
          <a:endParaRPr lang="en-US" sz="1600"/>
        </a:p>
      </dgm:t>
    </dgm:pt>
    <dgm:pt modelId="{80BD31DC-F1FF-48C8-A496-AA479D5E5863}" type="sibTrans" cxnId="{C902C8A3-35EA-499D-89FD-ADDCE67B6393}">
      <dgm:prSet/>
      <dgm:spPr/>
      <dgm:t>
        <a:bodyPr/>
        <a:lstStyle/>
        <a:p>
          <a:endParaRPr lang="en-US" sz="1600"/>
        </a:p>
      </dgm:t>
    </dgm:pt>
    <dgm:pt modelId="{F2C9BF49-D9B0-472E-8EA9-0B3D208E0E33}">
      <dgm:prSet custT="1"/>
      <dgm:spPr/>
      <dgm:t>
        <a:bodyPr/>
        <a:lstStyle/>
        <a:p>
          <a:r>
            <a:rPr lang="en-US" sz="1600" spc="-20" dirty="0">
              <a:cs typeface="Calibri Light"/>
            </a:rPr>
            <a:t>Remove </a:t>
          </a:r>
          <a:r>
            <a:rPr lang="en-US" sz="1600" spc="-20" dirty="0">
              <a:latin typeface="Century Gothic" panose="020B0502020202020204"/>
              <a:cs typeface="Calibri Light"/>
            </a:rPr>
            <a:t>naloxone</a:t>
          </a:r>
          <a:r>
            <a:rPr lang="en-US" sz="1600" spc="-20" dirty="0">
              <a:cs typeface="Calibri Light"/>
            </a:rPr>
            <a:t> from the box</a:t>
          </a:r>
        </a:p>
      </dgm:t>
    </dgm:pt>
    <dgm:pt modelId="{E5FF3748-6B7F-4853-9632-D2551D96A16D}" type="parTrans" cxnId="{C8BCFC21-23E5-4643-A4FF-2A552E9A3486}">
      <dgm:prSet/>
      <dgm:spPr/>
      <dgm:t>
        <a:bodyPr/>
        <a:lstStyle/>
        <a:p>
          <a:endParaRPr lang="en-US" sz="1600"/>
        </a:p>
      </dgm:t>
    </dgm:pt>
    <dgm:pt modelId="{0682E50B-71D6-431F-AEF3-AB4B2BBB8025}" type="sibTrans" cxnId="{C8BCFC21-23E5-4643-A4FF-2A552E9A3486}">
      <dgm:prSet/>
      <dgm:spPr/>
      <dgm:t>
        <a:bodyPr/>
        <a:lstStyle/>
        <a:p>
          <a:endParaRPr lang="en-US" sz="1600"/>
        </a:p>
      </dgm:t>
    </dgm:pt>
    <dgm:pt modelId="{680D1451-D612-4686-AFEB-E0E74E36415A}">
      <dgm:prSet custT="1"/>
      <dgm:spPr/>
      <dgm:t>
        <a:bodyPr/>
        <a:lstStyle/>
        <a:p>
          <a:r>
            <a:rPr lang="en-US" sz="1600" spc="-20" dirty="0">
              <a:cs typeface="Calibri Light"/>
            </a:rPr>
            <a:t>Peel back the tab with the circle at the top right corner to open</a:t>
          </a:r>
        </a:p>
      </dgm:t>
    </dgm:pt>
    <dgm:pt modelId="{68626962-6281-4DAB-83AF-ACC6AF5ABDFC}" type="parTrans" cxnId="{7368ADEF-8DCF-4C3C-BB49-2EC3AECA4E37}">
      <dgm:prSet/>
      <dgm:spPr/>
      <dgm:t>
        <a:bodyPr/>
        <a:lstStyle/>
        <a:p>
          <a:endParaRPr lang="en-US" sz="1600"/>
        </a:p>
      </dgm:t>
    </dgm:pt>
    <dgm:pt modelId="{FF87E458-E3A7-4275-A649-5A4C3FD2F699}" type="sibTrans" cxnId="{7368ADEF-8DCF-4C3C-BB49-2EC3AECA4E37}">
      <dgm:prSet/>
      <dgm:spPr/>
      <dgm:t>
        <a:bodyPr/>
        <a:lstStyle/>
        <a:p>
          <a:endParaRPr lang="en-US" sz="1600"/>
        </a:p>
      </dgm:t>
    </dgm:pt>
    <dgm:pt modelId="{5EC75AA1-EC3A-4A91-9DB1-EEAE762040A0}">
      <dgm:prSet custT="1"/>
      <dgm:spPr>
        <a:solidFill>
          <a:schemeClr val="accent4">
            <a:lumMod val="40000"/>
            <a:lumOff val="60000"/>
          </a:schemeClr>
        </a:solidFill>
      </dgm:spPr>
      <dgm:t>
        <a:bodyPr/>
        <a:lstStyle/>
        <a:p>
          <a:r>
            <a:rPr lang="en-US" sz="1600" b="1" spc="-20" dirty="0">
              <a:cs typeface="Calibri Light"/>
            </a:rPr>
            <a:t>2. Position the person</a:t>
          </a:r>
          <a:endParaRPr lang="en-US" sz="1600" b="1" dirty="0"/>
        </a:p>
      </dgm:t>
    </dgm:pt>
    <dgm:pt modelId="{5629D244-04D1-4872-8717-E9AD2014E844}" type="parTrans" cxnId="{2FC87606-0EF1-44C1-A958-4FA1BDD75A5D}">
      <dgm:prSet/>
      <dgm:spPr/>
      <dgm:t>
        <a:bodyPr/>
        <a:lstStyle/>
        <a:p>
          <a:endParaRPr lang="en-US" sz="1600"/>
        </a:p>
      </dgm:t>
    </dgm:pt>
    <dgm:pt modelId="{005BB4D1-7838-4667-BD6B-C6CED14D97B5}" type="sibTrans" cxnId="{2FC87606-0EF1-44C1-A958-4FA1BDD75A5D}">
      <dgm:prSet/>
      <dgm:spPr/>
      <dgm:t>
        <a:bodyPr/>
        <a:lstStyle/>
        <a:p>
          <a:endParaRPr lang="en-US" sz="1600"/>
        </a:p>
      </dgm:t>
    </dgm:pt>
    <dgm:pt modelId="{04124C41-D158-48E8-9799-F4E1EE9F3564}">
      <dgm:prSet custT="1"/>
      <dgm:spPr/>
      <dgm:t>
        <a:bodyPr/>
        <a:lstStyle/>
        <a:p>
          <a:r>
            <a:rPr lang="en-US" sz="1600" spc="-25" dirty="0">
              <a:cs typeface="Calibri Light"/>
            </a:rPr>
            <a:t>T</a:t>
          </a:r>
          <a:r>
            <a:rPr lang="en-US" sz="1600" spc="-10" dirty="0">
              <a:cs typeface="Calibri Light"/>
            </a:rPr>
            <a:t>ilt</a:t>
          </a:r>
          <a:r>
            <a:rPr lang="en-US" sz="1600" spc="25" dirty="0">
              <a:cs typeface="Calibri Light"/>
            </a:rPr>
            <a:t> </a:t>
          </a:r>
          <a:r>
            <a:rPr lang="en-US" sz="1600" spc="-15" dirty="0">
              <a:cs typeface="Calibri Light"/>
            </a:rPr>
            <a:t>t</a:t>
          </a:r>
          <a:r>
            <a:rPr lang="en-US" sz="1600" spc="-20" dirty="0">
              <a:cs typeface="Calibri Light"/>
            </a:rPr>
            <a:t>h</a:t>
          </a:r>
          <a:r>
            <a:rPr lang="en-US" sz="1600" spc="-15" dirty="0">
              <a:cs typeface="Calibri Light"/>
            </a:rPr>
            <a:t>e</a:t>
          </a:r>
          <a:r>
            <a:rPr lang="en-US" sz="1600" dirty="0">
              <a:cs typeface="Calibri Light"/>
            </a:rPr>
            <a:t> </a:t>
          </a:r>
          <a:r>
            <a:rPr lang="en-US" sz="1600" spc="-20" dirty="0">
              <a:cs typeface="Calibri Light"/>
            </a:rPr>
            <a:t>p</a:t>
          </a:r>
          <a:r>
            <a:rPr lang="en-US" sz="1600" spc="-25" dirty="0">
              <a:cs typeface="Calibri Light"/>
            </a:rPr>
            <a:t>e</a:t>
          </a:r>
          <a:r>
            <a:rPr lang="en-US" sz="1600" spc="-60" dirty="0">
              <a:cs typeface="Calibri Light"/>
            </a:rPr>
            <a:t>r</a:t>
          </a:r>
          <a:r>
            <a:rPr lang="en-US" sz="1600" spc="-10" dirty="0">
              <a:cs typeface="Calibri Light"/>
            </a:rPr>
            <a:t>s</a:t>
          </a:r>
          <a:r>
            <a:rPr lang="en-US" sz="1600" spc="-25" dirty="0">
              <a:cs typeface="Calibri Light"/>
            </a:rPr>
            <a:t>o</a:t>
          </a:r>
          <a:r>
            <a:rPr lang="en-US" sz="1600" spc="-20" dirty="0">
              <a:cs typeface="Calibri Light"/>
            </a:rPr>
            <a:t>n</a:t>
          </a:r>
          <a:r>
            <a:rPr lang="en-US" sz="1600" spc="-155" dirty="0">
              <a:cs typeface="Calibri Light"/>
            </a:rPr>
            <a:t>’</a:t>
          </a:r>
          <a:r>
            <a:rPr lang="en-US" sz="1600" spc="-10" dirty="0">
              <a:cs typeface="Calibri Light"/>
            </a:rPr>
            <a:t>s</a:t>
          </a:r>
          <a:r>
            <a:rPr lang="en-US" sz="1600" spc="30" dirty="0">
              <a:cs typeface="Calibri Light"/>
            </a:rPr>
            <a:t> </a:t>
          </a:r>
          <a:r>
            <a:rPr lang="en-US" sz="1600" spc="-20" dirty="0">
              <a:cs typeface="Calibri Light"/>
            </a:rPr>
            <a:t>h</a:t>
          </a:r>
          <a:r>
            <a:rPr lang="en-US" sz="1600" spc="-25" dirty="0">
              <a:cs typeface="Calibri Light"/>
            </a:rPr>
            <a:t>e</a:t>
          </a:r>
          <a:r>
            <a:rPr lang="en-US" sz="1600" spc="-20" dirty="0">
              <a:cs typeface="Calibri Light"/>
            </a:rPr>
            <a:t>a</a:t>
          </a:r>
          <a:r>
            <a:rPr lang="en-US" sz="1600" spc="-15" dirty="0">
              <a:cs typeface="Calibri Light"/>
            </a:rPr>
            <a:t>d</a:t>
          </a:r>
          <a:r>
            <a:rPr lang="en-US" sz="1600" dirty="0">
              <a:cs typeface="Calibri Light"/>
            </a:rPr>
            <a:t> </a:t>
          </a:r>
          <a:r>
            <a:rPr lang="en-US" sz="1600" spc="-20" dirty="0">
              <a:cs typeface="Calibri Light"/>
            </a:rPr>
            <a:t>ba</a:t>
          </a:r>
          <a:r>
            <a:rPr lang="en-US" sz="1600" spc="-10" dirty="0">
              <a:cs typeface="Calibri Light"/>
            </a:rPr>
            <a:t>ck</a:t>
          </a:r>
          <a:r>
            <a:rPr lang="en-US" sz="1600" spc="20" dirty="0">
              <a:cs typeface="Calibri Light"/>
            </a:rPr>
            <a:t> </a:t>
          </a:r>
          <a:r>
            <a:rPr lang="en-US" sz="1600" spc="-20" dirty="0">
              <a:cs typeface="Calibri Light"/>
            </a:rPr>
            <a:t>an</a:t>
          </a:r>
          <a:r>
            <a:rPr lang="en-US" sz="1600" spc="-15" dirty="0">
              <a:cs typeface="Calibri Light"/>
            </a:rPr>
            <a:t>d</a:t>
          </a:r>
          <a:r>
            <a:rPr lang="en-US" sz="1600" spc="-10" dirty="0">
              <a:cs typeface="Calibri Light"/>
            </a:rPr>
            <a:t> </a:t>
          </a:r>
          <a:r>
            <a:rPr lang="en-US" sz="1600" spc="-20" dirty="0">
              <a:cs typeface="Calibri Light"/>
            </a:rPr>
            <a:t>use your hand to support</a:t>
          </a:r>
          <a:r>
            <a:rPr lang="en-US" sz="1600" spc="25" dirty="0">
              <a:cs typeface="Calibri Light"/>
            </a:rPr>
            <a:t> </a:t>
          </a:r>
          <a:r>
            <a:rPr lang="en-US" sz="1600" spc="-15" dirty="0">
              <a:cs typeface="Calibri Light"/>
            </a:rPr>
            <a:t>t</a:t>
          </a:r>
          <a:r>
            <a:rPr lang="en-US" sz="1600" spc="-20" dirty="0">
              <a:cs typeface="Calibri Light"/>
            </a:rPr>
            <a:t>h</a:t>
          </a:r>
          <a:r>
            <a:rPr lang="en-US" sz="1600" spc="-15" dirty="0">
              <a:cs typeface="Calibri Light"/>
            </a:rPr>
            <a:t>eir</a:t>
          </a:r>
          <a:r>
            <a:rPr lang="en-US" sz="1600" dirty="0">
              <a:cs typeface="Calibri Light"/>
            </a:rPr>
            <a:t> </a:t>
          </a:r>
          <a:r>
            <a:rPr lang="en-US" sz="1600" spc="-20" dirty="0">
              <a:cs typeface="Calibri Light"/>
            </a:rPr>
            <a:t>n</a:t>
          </a:r>
          <a:r>
            <a:rPr lang="en-US" sz="1600" spc="-25" dirty="0">
              <a:cs typeface="Calibri Light"/>
            </a:rPr>
            <a:t>e</a:t>
          </a:r>
          <a:r>
            <a:rPr lang="en-US" sz="1600" spc="-10" dirty="0">
              <a:cs typeface="Calibri Light"/>
            </a:rPr>
            <a:t>ck</a:t>
          </a:r>
          <a:endParaRPr lang="en-US" sz="1600" dirty="0">
            <a:cs typeface="Calibri Light"/>
          </a:endParaRPr>
        </a:p>
      </dgm:t>
    </dgm:pt>
    <dgm:pt modelId="{770F79BE-C780-49EC-9AB4-D03A5D54C271}" type="parTrans" cxnId="{B027F713-5285-450F-9BA3-BA2541977AC5}">
      <dgm:prSet/>
      <dgm:spPr/>
      <dgm:t>
        <a:bodyPr/>
        <a:lstStyle/>
        <a:p>
          <a:endParaRPr lang="en-US" sz="1600"/>
        </a:p>
      </dgm:t>
    </dgm:pt>
    <dgm:pt modelId="{7BA5B911-F5C7-42A6-95A2-2A6F30DDAB1C}" type="sibTrans" cxnId="{B027F713-5285-450F-9BA3-BA2541977AC5}">
      <dgm:prSet/>
      <dgm:spPr/>
      <dgm:t>
        <a:bodyPr/>
        <a:lstStyle/>
        <a:p>
          <a:endParaRPr lang="en-US" sz="1600"/>
        </a:p>
      </dgm:t>
    </dgm:pt>
    <dgm:pt modelId="{94973EFF-EACB-40C0-B67B-68FC13E868AE}">
      <dgm:prSet custT="1"/>
      <dgm:spPr/>
      <dgm:t>
        <a:bodyPr/>
        <a:lstStyle/>
        <a:p>
          <a:pPr rtl="0"/>
          <a:r>
            <a:rPr lang="en-US" sz="1600" spc="-15" dirty="0">
              <a:ea typeface="+mn-lt"/>
              <a:cs typeface="+mn-lt"/>
            </a:rPr>
            <a:t>Hold the</a:t>
          </a:r>
          <a:r>
            <a:rPr lang="en-US" sz="1600" spc="-15" dirty="0">
              <a:latin typeface="Century Gothic" panose="020B0502020202020204"/>
              <a:ea typeface="+mn-lt"/>
              <a:cs typeface="+mn-lt"/>
            </a:rPr>
            <a:t> naloxone</a:t>
          </a:r>
          <a:r>
            <a:rPr lang="en-US" sz="1600" spc="-15" dirty="0">
              <a:ea typeface="+mn-lt"/>
              <a:cs typeface="+mn-lt"/>
            </a:rPr>
            <a:t> with your first and middle fingers on either side of the nozzle and your thumb on the plunger</a:t>
          </a:r>
          <a:endParaRPr lang="en-US" sz="1600" spc="-15" dirty="0">
            <a:cs typeface="Calibri Light"/>
          </a:endParaRPr>
        </a:p>
      </dgm:t>
    </dgm:pt>
    <dgm:pt modelId="{3B0D6478-5F2B-4549-A429-F3636C69B139}" type="parTrans" cxnId="{9F08CC7E-029C-4159-9E82-C11F9BA88303}">
      <dgm:prSet/>
      <dgm:spPr/>
      <dgm:t>
        <a:bodyPr/>
        <a:lstStyle/>
        <a:p>
          <a:endParaRPr lang="en-US" sz="1600"/>
        </a:p>
      </dgm:t>
    </dgm:pt>
    <dgm:pt modelId="{650D1E4B-EDEE-480D-B5D1-E7722D803B6E}" type="sibTrans" cxnId="{9F08CC7E-029C-4159-9E82-C11F9BA88303}">
      <dgm:prSet/>
      <dgm:spPr/>
      <dgm:t>
        <a:bodyPr/>
        <a:lstStyle/>
        <a:p>
          <a:endParaRPr lang="en-US" sz="1600"/>
        </a:p>
      </dgm:t>
    </dgm:pt>
    <dgm:pt modelId="{84BAFC4C-3784-456F-BB7D-D8DB3F229746}">
      <dgm:prSet custT="1"/>
      <dgm:spPr/>
      <dgm:t>
        <a:bodyPr/>
        <a:lstStyle/>
        <a:p>
          <a:r>
            <a:rPr lang="en-US" sz="1600" spc="-15">
              <a:cs typeface="Calibri Light"/>
            </a:rPr>
            <a:t>G</a:t>
          </a:r>
          <a:r>
            <a:rPr lang="en-US" sz="1600" spc="-20">
              <a:cs typeface="Calibri Light"/>
            </a:rPr>
            <a:t>e</a:t>
          </a:r>
          <a:r>
            <a:rPr lang="en-US" sz="1600" spc="-40">
              <a:cs typeface="Calibri Light"/>
            </a:rPr>
            <a:t>n</a:t>
          </a:r>
          <a:r>
            <a:rPr lang="en-US" sz="1600" spc="-15">
              <a:cs typeface="Calibri Light"/>
            </a:rPr>
            <a:t>t</a:t>
          </a:r>
          <a:r>
            <a:rPr lang="en-US" sz="1600" spc="-10">
              <a:cs typeface="Calibri Light"/>
            </a:rPr>
            <a:t>ly</a:t>
          </a:r>
          <a:r>
            <a:rPr lang="en-US" sz="1600" spc="20">
              <a:cs typeface="Calibri Light"/>
            </a:rPr>
            <a:t> </a:t>
          </a:r>
          <a:r>
            <a:rPr lang="en-US" sz="1600" spc="-15">
              <a:cs typeface="Calibri Light"/>
            </a:rPr>
            <a:t>in</a:t>
          </a:r>
          <a:r>
            <a:rPr lang="en-US" sz="1600" spc="-10">
              <a:cs typeface="Calibri Light"/>
            </a:rPr>
            <a:t>s</a:t>
          </a:r>
          <a:r>
            <a:rPr lang="en-US" sz="1600" spc="-15">
              <a:cs typeface="Calibri Light"/>
            </a:rPr>
            <a:t>er</a:t>
          </a:r>
          <a:r>
            <a:rPr lang="en-US" sz="1600" spc="-10">
              <a:cs typeface="Calibri Light"/>
            </a:rPr>
            <a:t>t</a:t>
          </a:r>
          <a:r>
            <a:rPr lang="en-US" sz="1600" spc="25">
              <a:cs typeface="Calibri Light"/>
            </a:rPr>
            <a:t> </a:t>
          </a:r>
          <a:r>
            <a:rPr lang="en-US" sz="1600" spc="-15">
              <a:cs typeface="Calibri Light"/>
            </a:rPr>
            <a:t>t</a:t>
          </a:r>
          <a:r>
            <a:rPr lang="en-US" sz="1600" spc="-20">
              <a:cs typeface="Calibri Light"/>
            </a:rPr>
            <a:t>h</a:t>
          </a:r>
          <a:r>
            <a:rPr lang="en-US" sz="1600" spc="-15">
              <a:cs typeface="Calibri Light"/>
            </a:rPr>
            <a:t>e</a:t>
          </a:r>
          <a:r>
            <a:rPr lang="en-US" sz="1600">
              <a:cs typeface="Calibri Light"/>
            </a:rPr>
            <a:t> </a:t>
          </a:r>
          <a:r>
            <a:rPr lang="en-US" sz="1600" spc="-15">
              <a:cs typeface="Calibri Light"/>
            </a:rPr>
            <a:t>tip</a:t>
          </a:r>
          <a:r>
            <a:rPr lang="en-US" sz="1600" spc="15">
              <a:cs typeface="Calibri Light"/>
            </a:rPr>
            <a:t> </a:t>
          </a:r>
          <a:r>
            <a:rPr lang="en-US" sz="1600" spc="-25">
              <a:cs typeface="Calibri Light"/>
            </a:rPr>
            <a:t>o</a:t>
          </a:r>
          <a:r>
            <a:rPr lang="en-US" sz="1600" spc="-10">
              <a:cs typeface="Calibri Light"/>
            </a:rPr>
            <a:t>f</a:t>
          </a:r>
          <a:r>
            <a:rPr lang="en-US" sz="1600" spc="10">
              <a:cs typeface="Calibri Light"/>
            </a:rPr>
            <a:t> </a:t>
          </a:r>
          <a:r>
            <a:rPr lang="en-US" sz="1600" spc="-15">
              <a:cs typeface="Calibri Light"/>
            </a:rPr>
            <a:t>t</a:t>
          </a:r>
          <a:r>
            <a:rPr lang="en-US" sz="1600" spc="-20">
              <a:cs typeface="Calibri Light"/>
            </a:rPr>
            <a:t>h</a:t>
          </a:r>
          <a:r>
            <a:rPr lang="en-US" sz="1600" spc="-15">
              <a:cs typeface="Calibri Light"/>
            </a:rPr>
            <a:t>e</a:t>
          </a:r>
          <a:r>
            <a:rPr lang="en-US" sz="1600" spc="10">
              <a:cs typeface="Calibri Light"/>
            </a:rPr>
            <a:t> </a:t>
          </a:r>
          <a:r>
            <a:rPr lang="en-US" sz="1600" spc="-20">
              <a:cs typeface="Calibri Light"/>
            </a:rPr>
            <a:t>n</a:t>
          </a:r>
          <a:r>
            <a:rPr lang="en-US" sz="1600" spc="-60">
              <a:cs typeface="Calibri Light"/>
            </a:rPr>
            <a:t>o</a:t>
          </a:r>
          <a:r>
            <a:rPr lang="en-US" sz="1600" spc="-15">
              <a:cs typeface="Calibri Light"/>
            </a:rPr>
            <a:t>zz</a:t>
          </a:r>
          <a:r>
            <a:rPr lang="en-US" sz="1600" spc="-10">
              <a:cs typeface="Calibri Light"/>
            </a:rPr>
            <a:t>l</a:t>
          </a:r>
          <a:r>
            <a:rPr lang="en-US" sz="1600" spc="-15">
              <a:cs typeface="Calibri Light"/>
            </a:rPr>
            <a:t>e</a:t>
          </a:r>
          <a:r>
            <a:rPr lang="en-US" sz="1600" spc="25">
              <a:cs typeface="Calibri Light"/>
            </a:rPr>
            <a:t> </a:t>
          </a:r>
          <a:r>
            <a:rPr lang="en-US" sz="1600" spc="-10">
              <a:cs typeface="Calibri Light"/>
            </a:rPr>
            <a:t>i</a:t>
          </a:r>
          <a:r>
            <a:rPr lang="en-US" sz="1600" spc="-40">
              <a:cs typeface="Calibri Light"/>
            </a:rPr>
            <a:t>nt</a:t>
          </a:r>
          <a:r>
            <a:rPr lang="en-US" sz="1600" spc="-15">
              <a:cs typeface="Calibri Light"/>
            </a:rPr>
            <a:t>o</a:t>
          </a:r>
          <a:r>
            <a:rPr lang="en-US" sz="1600" spc="10">
              <a:cs typeface="Calibri Light"/>
            </a:rPr>
            <a:t> </a:t>
          </a:r>
          <a:r>
            <a:rPr lang="en-US" sz="1600" spc="-25">
              <a:cs typeface="Calibri Light"/>
            </a:rPr>
            <a:t>o</a:t>
          </a:r>
          <a:r>
            <a:rPr lang="en-US" sz="1600" spc="-20">
              <a:cs typeface="Calibri Light"/>
            </a:rPr>
            <a:t>n</a:t>
          </a:r>
          <a:r>
            <a:rPr lang="en-US" sz="1600" spc="-15">
              <a:cs typeface="Calibri Light"/>
            </a:rPr>
            <a:t>e</a:t>
          </a:r>
          <a:r>
            <a:rPr lang="en-US" sz="1600" spc="10">
              <a:cs typeface="Calibri Light"/>
            </a:rPr>
            <a:t> </a:t>
          </a:r>
          <a:r>
            <a:rPr lang="en-US" sz="1600" spc="-20">
              <a:cs typeface="Calibri Light"/>
            </a:rPr>
            <a:t>n</a:t>
          </a:r>
          <a:r>
            <a:rPr lang="en-US" sz="1600" spc="-25">
              <a:cs typeface="Calibri Light"/>
            </a:rPr>
            <a:t>o</a:t>
          </a:r>
          <a:r>
            <a:rPr lang="en-US" sz="1600" spc="-35">
              <a:cs typeface="Calibri Light"/>
            </a:rPr>
            <a:t>s</a:t>
          </a:r>
          <a:r>
            <a:rPr lang="en-US" sz="1600" spc="-15">
              <a:cs typeface="Calibri Light"/>
            </a:rPr>
            <a:t>tril</a:t>
          </a:r>
          <a:r>
            <a:rPr lang="en-US" sz="1600" spc="-10">
              <a:cs typeface="Calibri Light"/>
            </a:rPr>
            <a:t>,</a:t>
          </a:r>
          <a:r>
            <a:rPr lang="en-US" sz="1600" spc="30">
              <a:cs typeface="Calibri Light"/>
            </a:rPr>
            <a:t> </a:t>
          </a:r>
          <a:r>
            <a:rPr lang="en-US" sz="1600" spc="-20">
              <a:cs typeface="Calibri Light"/>
            </a:rPr>
            <a:t>u</a:t>
          </a:r>
          <a:r>
            <a:rPr lang="en-US" sz="1600" spc="-45">
              <a:cs typeface="Calibri Light"/>
            </a:rPr>
            <a:t>n</a:t>
          </a:r>
          <a:r>
            <a:rPr lang="en-US" sz="1600" spc="-15">
              <a:cs typeface="Calibri Light"/>
            </a:rPr>
            <a:t>ti</a:t>
          </a:r>
          <a:r>
            <a:rPr lang="en-US" sz="1600" spc="-5">
              <a:cs typeface="Calibri Light"/>
            </a:rPr>
            <a:t>l</a:t>
          </a:r>
          <a:r>
            <a:rPr lang="en-US" sz="1600" spc="10">
              <a:cs typeface="Calibri Light"/>
            </a:rPr>
            <a:t> </a:t>
          </a:r>
          <a:r>
            <a:rPr lang="en-US" sz="1600" spc="-35">
              <a:cs typeface="Calibri Light"/>
            </a:rPr>
            <a:t>y</a:t>
          </a:r>
          <a:r>
            <a:rPr lang="en-US" sz="1600" spc="-25">
              <a:cs typeface="Calibri Light"/>
            </a:rPr>
            <a:t>o</a:t>
          </a:r>
          <a:r>
            <a:rPr lang="en-US" sz="1600" spc="-20">
              <a:cs typeface="Calibri Light"/>
            </a:rPr>
            <a:t>u</a:t>
          </a:r>
          <a:r>
            <a:rPr lang="en-US" sz="1600" spc="-10">
              <a:cs typeface="Calibri Light"/>
            </a:rPr>
            <a:t>r</a:t>
          </a:r>
          <a:r>
            <a:rPr lang="en-US" sz="1600" spc="15">
              <a:cs typeface="Calibri Light"/>
            </a:rPr>
            <a:t> </a:t>
          </a:r>
          <a:r>
            <a:rPr lang="en-US" sz="1600" spc="-10">
              <a:cs typeface="Calibri Light"/>
            </a:rPr>
            <a:t>fi</a:t>
          </a:r>
          <a:r>
            <a:rPr lang="en-US" sz="1600" spc="-20">
              <a:cs typeface="Calibri Light"/>
            </a:rPr>
            <a:t>n</a:t>
          </a:r>
          <a:r>
            <a:rPr lang="en-US" sz="1600" spc="-25">
              <a:cs typeface="Calibri Light"/>
            </a:rPr>
            <a:t>g</a:t>
          </a:r>
          <a:r>
            <a:rPr lang="en-US" sz="1600" spc="-20">
              <a:cs typeface="Calibri Light"/>
            </a:rPr>
            <a:t>e</a:t>
          </a:r>
          <a:r>
            <a:rPr lang="en-US" sz="1600" spc="-60">
              <a:cs typeface="Calibri Light"/>
            </a:rPr>
            <a:t>r</a:t>
          </a:r>
          <a:r>
            <a:rPr lang="en-US" sz="1600" spc="-10">
              <a:cs typeface="Calibri Light"/>
            </a:rPr>
            <a:t>s</a:t>
          </a:r>
          <a:r>
            <a:rPr lang="en-US" sz="1600" spc="-5">
              <a:cs typeface="Calibri Light"/>
            </a:rPr>
            <a:t> </a:t>
          </a:r>
          <a:r>
            <a:rPr lang="en-US" sz="1600" spc="-25">
              <a:cs typeface="Calibri Light"/>
            </a:rPr>
            <a:t>o</a:t>
          </a:r>
          <a:r>
            <a:rPr lang="en-US" sz="1600" spc="-15">
              <a:cs typeface="Calibri Light"/>
            </a:rPr>
            <a:t>n</a:t>
          </a:r>
          <a:r>
            <a:rPr lang="en-US" sz="1600" spc="5">
              <a:cs typeface="Calibri Light"/>
            </a:rPr>
            <a:t> </a:t>
          </a:r>
          <a:r>
            <a:rPr lang="en-US" sz="1600" spc="-15">
              <a:cs typeface="Calibri Light"/>
            </a:rPr>
            <a:t>eit</a:t>
          </a:r>
          <a:r>
            <a:rPr lang="en-US" sz="1600" spc="-20">
              <a:cs typeface="Calibri Light"/>
            </a:rPr>
            <a:t>he</a:t>
          </a:r>
          <a:r>
            <a:rPr lang="en-US" sz="1600" spc="-10">
              <a:cs typeface="Calibri Light"/>
            </a:rPr>
            <a:t>r</a:t>
          </a:r>
          <a:r>
            <a:rPr lang="en-US" sz="1600" spc="40">
              <a:cs typeface="Calibri Light"/>
            </a:rPr>
            <a:t> </a:t>
          </a:r>
          <a:r>
            <a:rPr lang="en-US" sz="1600" spc="-10">
              <a:cs typeface="Calibri Light"/>
            </a:rPr>
            <a:t>si</a:t>
          </a:r>
          <a:r>
            <a:rPr lang="en-US" sz="1600" spc="-20">
              <a:cs typeface="Calibri Light"/>
            </a:rPr>
            <a:t>d</a:t>
          </a:r>
          <a:r>
            <a:rPr lang="en-US" sz="1600" spc="-15">
              <a:cs typeface="Calibri Light"/>
            </a:rPr>
            <a:t>e</a:t>
          </a:r>
          <a:r>
            <a:rPr lang="en-US" sz="1600">
              <a:cs typeface="Calibri Light"/>
            </a:rPr>
            <a:t> </a:t>
          </a:r>
          <a:r>
            <a:rPr lang="en-US" sz="1600" spc="-25">
              <a:cs typeface="Calibri Light"/>
            </a:rPr>
            <a:t>o</a:t>
          </a:r>
          <a:r>
            <a:rPr lang="en-US" sz="1600" spc="-10">
              <a:cs typeface="Calibri Light"/>
            </a:rPr>
            <a:t>f</a:t>
          </a:r>
          <a:r>
            <a:rPr lang="en-US" sz="1600" spc="20">
              <a:cs typeface="Calibri Light"/>
            </a:rPr>
            <a:t> </a:t>
          </a:r>
          <a:r>
            <a:rPr lang="en-US" sz="1600" spc="-15">
              <a:cs typeface="Calibri Light"/>
            </a:rPr>
            <a:t>t</a:t>
          </a:r>
          <a:r>
            <a:rPr lang="en-US" sz="1600" spc="-20">
              <a:cs typeface="Calibri Light"/>
            </a:rPr>
            <a:t>h</a:t>
          </a:r>
          <a:r>
            <a:rPr lang="en-US" sz="1600" spc="-15">
              <a:cs typeface="Calibri Light"/>
            </a:rPr>
            <a:t>e</a:t>
          </a:r>
          <a:r>
            <a:rPr lang="en-US" sz="1600">
              <a:cs typeface="Calibri Light"/>
            </a:rPr>
            <a:t> </a:t>
          </a:r>
          <a:r>
            <a:rPr lang="en-US" sz="1600" spc="-20">
              <a:cs typeface="Calibri Light"/>
            </a:rPr>
            <a:t>n</a:t>
          </a:r>
          <a:r>
            <a:rPr lang="en-US" sz="1600" spc="-60">
              <a:cs typeface="Calibri Light"/>
            </a:rPr>
            <a:t>o</a:t>
          </a:r>
          <a:r>
            <a:rPr lang="en-US" sz="1600" spc="-15">
              <a:cs typeface="Calibri Light"/>
            </a:rPr>
            <a:t>zzle</a:t>
          </a:r>
          <a:r>
            <a:rPr lang="en-US" sz="1600" spc="25">
              <a:cs typeface="Calibri Light"/>
            </a:rPr>
            <a:t> </a:t>
          </a:r>
          <a:r>
            <a:rPr lang="en-US" sz="1600" spc="-20">
              <a:cs typeface="Calibri Light"/>
            </a:rPr>
            <a:t>a</a:t>
          </a:r>
          <a:r>
            <a:rPr lang="en-US" sz="1600" spc="-50">
              <a:cs typeface="Calibri Light"/>
            </a:rPr>
            <a:t>r</a:t>
          </a:r>
          <a:r>
            <a:rPr lang="en-US" sz="1600" spc="-15">
              <a:cs typeface="Calibri Light"/>
            </a:rPr>
            <a:t>e</a:t>
          </a:r>
          <a:r>
            <a:rPr lang="en-US" sz="1600" spc="20">
              <a:cs typeface="Calibri Light"/>
            </a:rPr>
            <a:t> </a:t>
          </a:r>
          <a:r>
            <a:rPr lang="en-US" sz="1600" spc="-20">
              <a:cs typeface="Calibri Light"/>
            </a:rPr>
            <a:t>a</a:t>
          </a:r>
          <a:r>
            <a:rPr lang="en-US" sz="1600" spc="-65">
              <a:cs typeface="Calibri Light"/>
            </a:rPr>
            <a:t>g</a:t>
          </a:r>
          <a:r>
            <a:rPr lang="en-US" sz="1600" spc="-15">
              <a:cs typeface="Calibri Light"/>
            </a:rPr>
            <a:t>ain</a:t>
          </a:r>
          <a:r>
            <a:rPr lang="en-US" sz="1600" spc="-35">
              <a:cs typeface="Calibri Light"/>
            </a:rPr>
            <a:t>s</a:t>
          </a:r>
          <a:r>
            <a:rPr lang="en-US" sz="1600" spc="-10">
              <a:cs typeface="Calibri Light"/>
            </a:rPr>
            <a:t>t</a:t>
          </a:r>
          <a:r>
            <a:rPr lang="en-US" sz="1600" spc="15">
              <a:cs typeface="Calibri Light"/>
            </a:rPr>
            <a:t> </a:t>
          </a:r>
          <a:r>
            <a:rPr lang="en-US" sz="1600" spc="-15">
              <a:cs typeface="Calibri Light"/>
            </a:rPr>
            <a:t>t</a:t>
          </a:r>
          <a:r>
            <a:rPr lang="en-US" sz="1600" spc="-20">
              <a:cs typeface="Calibri Light"/>
            </a:rPr>
            <a:t>h</a:t>
          </a:r>
          <a:r>
            <a:rPr lang="en-US" sz="1600" spc="-15">
              <a:cs typeface="Calibri Light"/>
            </a:rPr>
            <a:t>e</a:t>
          </a:r>
          <a:r>
            <a:rPr lang="en-US" sz="1600" spc="10">
              <a:cs typeface="Calibri Light"/>
            </a:rPr>
            <a:t> </a:t>
          </a:r>
          <a:r>
            <a:rPr lang="en-US" sz="1600" spc="-20">
              <a:cs typeface="Calibri Light"/>
            </a:rPr>
            <a:t>b</a:t>
          </a:r>
          <a:r>
            <a:rPr lang="en-US" sz="1600" spc="-25">
              <a:cs typeface="Calibri Light"/>
            </a:rPr>
            <a:t>o</a:t>
          </a:r>
          <a:r>
            <a:rPr lang="en-US" sz="1600" spc="-50">
              <a:cs typeface="Calibri Light"/>
            </a:rPr>
            <a:t>t</a:t>
          </a:r>
          <a:r>
            <a:rPr lang="en-US" sz="1600" spc="-40">
              <a:cs typeface="Calibri Light"/>
            </a:rPr>
            <a:t>t</a:t>
          </a:r>
          <a:r>
            <a:rPr lang="en-US" sz="1600" spc="-25">
              <a:cs typeface="Calibri Light"/>
            </a:rPr>
            <a:t>o</a:t>
          </a:r>
          <a:r>
            <a:rPr lang="en-US" sz="1600" spc="-20">
              <a:cs typeface="Calibri Light"/>
            </a:rPr>
            <a:t>m</a:t>
          </a:r>
          <a:r>
            <a:rPr lang="en-US" sz="1600" spc="30">
              <a:cs typeface="Calibri Light"/>
            </a:rPr>
            <a:t> </a:t>
          </a:r>
          <a:r>
            <a:rPr lang="en-US" sz="1600" spc="-25">
              <a:cs typeface="Calibri Light"/>
            </a:rPr>
            <a:t>o</a:t>
          </a:r>
          <a:r>
            <a:rPr lang="en-US" sz="1600" spc="-10">
              <a:cs typeface="Calibri Light"/>
            </a:rPr>
            <a:t>f</a:t>
          </a:r>
          <a:r>
            <a:rPr lang="en-US" sz="1600" spc="20">
              <a:cs typeface="Calibri Light"/>
            </a:rPr>
            <a:t> </a:t>
          </a:r>
          <a:r>
            <a:rPr lang="en-US" sz="1600" spc="-15">
              <a:cs typeface="Calibri Light"/>
            </a:rPr>
            <a:t>t</a:t>
          </a:r>
          <a:r>
            <a:rPr lang="en-US" sz="1600" spc="-20">
              <a:cs typeface="Calibri Light"/>
            </a:rPr>
            <a:t>h</a:t>
          </a:r>
          <a:r>
            <a:rPr lang="en-US" sz="1600" spc="-15">
              <a:cs typeface="Calibri Light"/>
            </a:rPr>
            <a:t>e</a:t>
          </a:r>
          <a:r>
            <a:rPr lang="en-US" sz="1600">
              <a:cs typeface="Calibri Light"/>
            </a:rPr>
            <a:t> </a:t>
          </a:r>
          <a:r>
            <a:rPr lang="en-US" sz="1600" spc="-20">
              <a:cs typeface="Calibri Light"/>
            </a:rPr>
            <a:t>pe</a:t>
          </a:r>
          <a:r>
            <a:rPr lang="en-US" sz="1600" spc="-60">
              <a:cs typeface="Calibri Light"/>
            </a:rPr>
            <a:t>r</a:t>
          </a:r>
          <a:r>
            <a:rPr lang="en-US" sz="1600" spc="-10">
              <a:cs typeface="Calibri Light"/>
            </a:rPr>
            <a:t>s</a:t>
          </a:r>
          <a:r>
            <a:rPr lang="en-US" sz="1600" spc="-25">
              <a:cs typeface="Calibri Light"/>
            </a:rPr>
            <a:t>o</a:t>
          </a:r>
          <a:r>
            <a:rPr lang="en-US" sz="1600" spc="-20">
              <a:cs typeface="Calibri Light"/>
            </a:rPr>
            <a:t>n</a:t>
          </a:r>
          <a:r>
            <a:rPr lang="en-US" sz="1600" spc="-155">
              <a:cs typeface="Calibri Light"/>
            </a:rPr>
            <a:t>’</a:t>
          </a:r>
          <a:r>
            <a:rPr lang="en-US" sz="1600" spc="-10">
              <a:cs typeface="Calibri Light"/>
            </a:rPr>
            <a:t>s</a:t>
          </a:r>
          <a:r>
            <a:rPr lang="en-US" sz="1600" spc="-5">
              <a:cs typeface="Calibri Light"/>
            </a:rPr>
            <a:t> </a:t>
          </a:r>
          <a:r>
            <a:rPr lang="en-US" sz="1600" spc="-20">
              <a:cs typeface="Calibri Light"/>
            </a:rPr>
            <a:t>n</a:t>
          </a:r>
          <a:r>
            <a:rPr lang="en-US" sz="1600" spc="-25">
              <a:cs typeface="Calibri Light"/>
            </a:rPr>
            <a:t>o</a:t>
          </a:r>
          <a:r>
            <a:rPr lang="en-US" sz="1600" spc="-10">
              <a:cs typeface="Calibri Light"/>
            </a:rPr>
            <a:t>se</a:t>
          </a:r>
          <a:endParaRPr lang="en-US" sz="1600" spc="-15">
            <a:cs typeface="Calibri Light"/>
          </a:endParaRPr>
        </a:p>
      </dgm:t>
    </dgm:pt>
    <dgm:pt modelId="{D36A4AEC-0C0E-4432-AE2B-5873DBC23BF3}" type="parTrans" cxnId="{A1DAFEDE-AB27-4047-9CBF-BD6B638D0614}">
      <dgm:prSet/>
      <dgm:spPr/>
      <dgm:t>
        <a:bodyPr/>
        <a:lstStyle/>
        <a:p>
          <a:endParaRPr lang="en-US" sz="1600"/>
        </a:p>
      </dgm:t>
    </dgm:pt>
    <dgm:pt modelId="{50D62A7F-3268-4B47-B35B-2A5439269196}" type="sibTrans" cxnId="{A1DAFEDE-AB27-4047-9CBF-BD6B638D0614}">
      <dgm:prSet/>
      <dgm:spPr/>
      <dgm:t>
        <a:bodyPr/>
        <a:lstStyle/>
        <a:p>
          <a:endParaRPr lang="en-US" sz="1600"/>
        </a:p>
      </dgm:t>
    </dgm:pt>
    <dgm:pt modelId="{4D46D419-BAAF-4722-8139-F3C10ABE1BB3}" type="pres">
      <dgm:prSet presAssocID="{85FAA0A1-BD94-42F0-82D0-F298EA3955E6}" presName="linear" presStyleCnt="0">
        <dgm:presLayoutVars>
          <dgm:animLvl val="lvl"/>
          <dgm:resizeHandles val="exact"/>
        </dgm:presLayoutVars>
      </dgm:prSet>
      <dgm:spPr/>
      <dgm:t>
        <a:bodyPr/>
        <a:lstStyle/>
        <a:p>
          <a:endParaRPr lang="en-US"/>
        </a:p>
      </dgm:t>
    </dgm:pt>
    <dgm:pt modelId="{2F9211DC-9AA9-4A0A-B0F8-7E4D114B4EC1}" type="pres">
      <dgm:prSet presAssocID="{B8FD1A10-819B-4236-AD27-4AED86F06638}" presName="parentText" presStyleLbl="node1" presStyleIdx="0" presStyleCnt="2" custScaleY="47173">
        <dgm:presLayoutVars>
          <dgm:chMax val="0"/>
          <dgm:bulletEnabled val="1"/>
        </dgm:presLayoutVars>
      </dgm:prSet>
      <dgm:spPr/>
      <dgm:t>
        <a:bodyPr/>
        <a:lstStyle/>
        <a:p>
          <a:endParaRPr lang="en-US"/>
        </a:p>
      </dgm:t>
    </dgm:pt>
    <dgm:pt modelId="{3836E537-5188-4D12-BD6A-442F7E4E114C}" type="pres">
      <dgm:prSet presAssocID="{B8FD1A10-819B-4236-AD27-4AED86F06638}" presName="childText" presStyleLbl="revTx" presStyleIdx="0" presStyleCnt="2">
        <dgm:presLayoutVars>
          <dgm:bulletEnabled val="1"/>
        </dgm:presLayoutVars>
      </dgm:prSet>
      <dgm:spPr/>
      <dgm:t>
        <a:bodyPr/>
        <a:lstStyle/>
        <a:p>
          <a:endParaRPr lang="en-US"/>
        </a:p>
      </dgm:t>
    </dgm:pt>
    <dgm:pt modelId="{5D012CBF-689A-4FD4-A26E-9A8655558051}" type="pres">
      <dgm:prSet presAssocID="{5EC75AA1-EC3A-4A91-9DB1-EEAE762040A0}" presName="parentText" presStyleLbl="node1" presStyleIdx="1" presStyleCnt="2" custScaleY="47877">
        <dgm:presLayoutVars>
          <dgm:chMax val="0"/>
          <dgm:bulletEnabled val="1"/>
        </dgm:presLayoutVars>
      </dgm:prSet>
      <dgm:spPr/>
      <dgm:t>
        <a:bodyPr/>
        <a:lstStyle/>
        <a:p>
          <a:endParaRPr lang="en-US"/>
        </a:p>
      </dgm:t>
    </dgm:pt>
    <dgm:pt modelId="{AA38DE0E-E756-4B98-8D8D-7B8149C01783}" type="pres">
      <dgm:prSet presAssocID="{5EC75AA1-EC3A-4A91-9DB1-EEAE762040A0}" presName="childText" presStyleLbl="revTx" presStyleIdx="1" presStyleCnt="2" custScaleY="106411">
        <dgm:presLayoutVars>
          <dgm:bulletEnabled val="1"/>
        </dgm:presLayoutVars>
      </dgm:prSet>
      <dgm:spPr/>
      <dgm:t>
        <a:bodyPr/>
        <a:lstStyle/>
        <a:p>
          <a:endParaRPr lang="en-US"/>
        </a:p>
      </dgm:t>
    </dgm:pt>
  </dgm:ptLst>
  <dgm:cxnLst>
    <dgm:cxn modelId="{94D1F761-147D-480A-8CDF-C4DA1E3D3F2F}" type="presOf" srcId="{94973EFF-EACB-40C0-B67B-68FC13E868AE}" destId="{AA38DE0E-E756-4B98-8D8D-7B8149C01783}" srcOrd="0" destOrd="1" presId="urn:microsoft.com/office/officeart/2005/8/layout/vList2"/>
    <dgm:cxn modelId="{B027F713-5285-450F-9BA3-BA2541977AC5}" srcId="{5EC75AA1-EC3A-4A91-9DB1-EEAE762040A0}" destId="{04124C41-D158-48E8-9799-F4E1EE9F3564}" srcOrd="0" destOrd="0" parTransId="{770F79BE-C780-49EC-9AB4-D03A5D54C271}" sibTransId="{7BA5B911-F5C7-42A6-95A2-2A6F30DDAB1C}"/>
    <dgm:cxn modelId="{B3426765-BC9C-4452-BF98-7BDAC2DF0084}" type="presOf" srcId="{F2C9BF49-D9B0-472E-8EA9-0B3D208E0E33}" destId="{3836E537-5188-4D12-BD6A-442F7E4E114C}" srcOrd="0" destOrd="0" presId="urn:microsoft.com/office/officeart/2005/8/layout/vList2"/>
    <dgm:cxn modelId="{F8E252F7-D94E-4C43-9800-75F8F55CAA5A}" type="presOf" srcId="{680D1451-D612-4686-AFEB-E0E74E36415A}" destId="{3836E537-5188-4D12-BD6A-442F7E4E114C}" srcOrd="0" destOrd="1" presId="urn:microsoft.com/office/officeart/2005/8/layout/vList2"/>
    <dgm:cxn modelId="{CB249126-B51D-4F70-ACDB-2D20064A360F}" type="presOf" srcId="{04124C41-D158-48E8-9799-F4E1EE9F3564}" destId="{AA38DE0E-E756-4B98-8D8D-7B8149C01783}" srcOrd="0" destOrd="0" presId="urn:microsoft.com/office/officeart/2005/8/layout/vList2"/>
    <dgm:cxn modelId="{7368ADEF-8DCF-4C3C-BB49-2EC3AECA4E37}" srcId="{B8FD1A10-819B-4236-AD27-4AED86F06638}" destId="{680D1451-D612-4686-AFEB-E0E74E36415A}" srcOrd="1" destOrd="0" parTransId="{68626962-6281-4DAB-83AF-ACC6AF5ABDFC}" sibTransId="{FF87E458-E3A7-4275-A649-5A4C3FD2F699}"/>
    <dgm:cxn modelId="{C902C8A3-35EA-499D-89FD-ADDCE67B6393}" srcId="{85FAA0A1-BD94-42F0-82D0-F298EA3955E6}" destId="{B8FD1A10-819B-4236-AD27-4AED86F06638}" srcOrd="0" destOrd="0" parTransId="{5CE3D2EC-36BB-4371-8FDE-549189349D97}" sibTransId="{80BD31DC-F1FF-48C8-A496-AA479D5E5863}"/>
    <dgm:cxn modelId="{09ABF9E5-CCFA-4542-835F-80AC5DC9C492}" type="presOf" srcId="{B8FD1A10-819B-4236-AD27-4AED86F06638}" destId="{2F9211DC-9AA9-4A0A-B0F8-7E4D114B4EC1}" srcOrd="0" destOrd="0" presId="urn:microsoft.com/office/officeart/2005/8/layout/vList2"/>
    <dgm:cxn modelId="{C8BCFC21-23E5-4643-A4FF-2A552E9A3486}" srcId="{B8FD1A10-819B-4236-AD27-4AED86F06638}" destId="{F2C9BF49-D9B0-472E-8EA9-0B3D208E0E33}" srcOrd="0" destOrd="0" parTransId="{E5FF3748-6B7F-4853-9632-D2551D96A16D}" sibTransId="{0682E50B-71D6-431F-AEF3-AB4B2BBB8025}"/>
    <dgm:cxn modelId="{077AEA1E-43DD-49F2-A3FB-523D708ACDFF}" type="presOf" srcId="{85FAA0A1-BD94-42F0-82D0-F298EA3955E6}" destId="{4D46D419-BAAF-4722-8139-F3C10ABE1BB3}" srcOrd="0" destOrd="0" presId="urn:microsoft.com/office/officeart/2005/8/layout/vList2"/>
    <dgm:cxn modelId="{2FC87606-0EF1-44C1-A958-4FA1BDD75A5D}" srcId="{85FAA0A1-BD94-42F0-82D0-F298EA3955E6}" destId="{5EC75AA1-EC3A-4A91-9DB1-EEAE762040A0}" srcOrd="1" destOrd="0" parTransId="{5629D244-04D1-4872-8717-E9AD2014E844}" sibTransId="{005BB4D1-7838-4667-BD6B-C6CED14D97B5}"/>
    <dgm:cxn modelId="{9F08CC7E-029C-4159-9E82-C11F9BA88303}" srcId="{5EC75AA1-EC3A-4A91-9DB1-EEAE762040A0}" destId="{94973EFF-EACB-40C0-B67B-68FC13E868AE}" srcOrd="1" destOrd="0" parTransId="{3B0D6478-5F2B-4549-A429-F3636C69B139}" sibTransId="{650D1E4B-EDEE-480D-B5D1-E7722D803B6E}"/>
    <dgm:cxn modelId="{BC170148-3F56-418A-8953-CB9DCBD426D7}" type="presOf" srcId="{5EC75AA1-EC3A-4A91-9DB1-EEAE762040A0}" destId="{5D012CBF-689A-4FD4-A26E-9A8655558051}" srcOrd="0" destOrd="0" presId="urn:microsoft.com/office/officeart/2005/8/layout/vList2"/>
    <dgm:cxn modelId="{C2BF8168-60BE-455D-B029-CB6430B5880A}" type="presOf" srcId="{84BAFC4C-3784-456F-BB7D-D8DB3F229746}" destId="{AA38DE0E-E756-4B98-8D8D-7B8149C01783}" srcOrd="0" destOrd="2" presId="urn:microsoft.com/office/officeart/2005/8/layout/vList2"/>
    <dgm:cxn modelId="{A1DAFEDE-AB27-4047-9CBF-BD6B638D0614}" srcId="{5EC75AA1-EC3A-4A91-9DB1-EEAE762040A0}" destId="{84BAFC4C-3784-456F-BB7D-D8DB3F229746}" srcOrd="2" destOrd="0" parTransId="{D36A4AEC-0C0E-4432-AE2B-5873DBC23BF3}" sibTransId="{50D62A7F-3268-4B47-B35B-2A5439269196}"/>
    <dgm:cxn modelId="{4CEA9CDA-6F7D-40F4-9FE1-79454301F578}" type="presParOf" srcId="{4D46D419-BAAF-4722-8139-F3C10ABE1BB3}" destId="{2F9211DC-9AA9-4A0A-B0F8-7E4D114B4EC1}" srcOrd="0" destOrd="0" presId="urn:microsoft.com/office/officeart/2005/8/layout/vList2"/>
    <dgm:cxn modelId="{5E7E9599-B74A-4EA0-A261-B4577D1F49BC}" type="presParOf" srcId="{4D46D419-BAAF-4722-8139-F3C10ABE1BB3}" destId="{3836E537-5188-4D12-BD6A-442F7E4E114C}" srcOrd="1" destOrd="0" presId="urn:microsoft.com/office/officeart/2005/8/layout/vList2"/>
    <dgm:cxn modelId="{24B82098-A600-4D97-8086-326D1291A72A}" type="presParOf" srcId="{4D46D419-BAAF-4722-8139-F3C10ABE1BB3}" destId="{5D012CBF-689A-4FD4-A26E-9A8655558051}" srcOrd="2" destOrd="0" presId="urn:microsoft.com/office/officeart/2005/8/layout/vList2"/>
    <dgm:cxn modelId="{455CCFD7-5EDE-4221-99EC-F493F433F480}" type="presParOf" srcId="{4D46D419-BAAF-4722-8139-F3C10ABE1BB3}" destId="{AA38DE0E-E756-4B98-8D8D-7B8149C0178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E8FC6D-58A8-465E-9735-223554676D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3CFA9A-6C5E-4F7F-861E-1E72B4933438}">
      <dgm:prSet custT="1"/>
      <dgm:spPr>
        <a:solidFill>
          <a:schemeClr val="accent4">
            <a:lumMod val="60000"/>
            <a:lumOff val="40000"/>
          </a:schemeClr>
        </a:solidFill>
        <a:ln>
          <a:solidFill>
            <a:srgbClr val="8F2978"/>
          </a:solidFill>
        </a:ln>
      </dgm:spPr>
      <dgm:t>
        <a:bodyPr/>
        <a:lstStyle/>
        <a:p>
          <a:r>
            <a:rPr lang="en-US" sz="1600" b="1" dirty="0">
              <a:solidFill>
                <a:schemeClr val="tx1"/>
              </a:solidFill>
              <a:latin typeface="+mn-lt"/>
            </a:rPr>
            <a:t>3. Press</a:t>
          </a:r>
        </a:p>
      </dgm:t>
    </dgm:pt>
    <dgm:pt modelId="{3825534F-A21C-4ACB-ACFB-DBD38F7A7294}" type="parTrans" cxnId="{2759F139-587F-4DB0-BE84-7C99A480C18C}">
      <dgm:prSet/>
      <dgm:spPr/>
      <dgm:t>
        <a:bodyPr/>
        <a:lstStyle/>
        <a:p>
          <a:endParaRPr lang="en-US" sz="1600">
            <a:latin typeface="+mn-lt"/>
          </a:endParaRPr>
        </a:p>
      </dgm:t>
    </dgm:pt>
    <dgm:pt modelId="{568A98ED-B9FE-43F5-995C-1B9918E33747}" type="sibTrans" cxnId="{2759F139-587F-4DB0-BE84-7C99A480C18C}">
      <dgm:prSet/>
      <dgm:spPr/>
      <dgm:t>
        <a:bodyPr/>
        <a:lstStyle/>
        <a:p>
          <a:endParaRPr lang="en-US" sz="1600">
            <a:latin typeface="+mn-lt"/>
          </a:endParaRPr>
        </a:p>
      </dgm:t>
    </dgm:pt>
    <dgm:pt modelId="{443FF3E0-24A9-4AC4-B7E6-72DDDA838A34}">
      <dgm:prSet phldr="0" custT="1"/>
      <dgm:spPr>
        <a:solidFill>
          <a:srgbClr val="E9943A">
            <a:lumMod val="60000"/>
            <a:lumOff val="40000"/>
          </a:srgbClr>
        </a:solidFill>
        <a:ln w="19050" cap="rnd" cmpd="sng" algn="ctr">
          <a:solidFill>
            <a:srgbClr val="8F2978"/>
          </a:solidFill>
          <a:prstDash val="solid"/>
        </a:ln>
        <a:effectLst/>
      </dgm:spPr>
      <dgm:t>
        <a:bodyPr spcFirstLastPara="0" vert="horz" wrap="square" lIns="60960" tIns="60960" rIns="60960" bIns="60960" numCol="1" spcCol="1270" anchor="ctr" anchorCtr="0"/>
        <a:lstStyle/>
        <a:p>
          <a:pPr marL="0" lvl="0" indent="0" algn="l" defTabSz="711200" rtl="0">
            <a:lnSpc>
              <a:spcPct val="90000"/>
            </a:lnSpc>
            <a:spcBef>
              <a:spcPct val="0"/>
            </a:spcBef>
            <a:spcAft>
              <a:spcPct val="35000"/>
            </a:spcAft>
            <a:buNone/>
          </a:pPr>
          <a:r>
            <a:rPr lang="en-US" sz="1600" b="1" kern="1200" dirty="0">
              <a:solidFill>
                <a:prstClr val="black"/>
              </a:solidFill>
              <a:latin typeface="Century Gothic" panose="020B0502020202020204"/>
              <a:ea typeface="+mn-ea"/>
              <a:cs typeface="+mn-cs"/>
            </a:rPr>
            <a:t>4. Observe and repeat</a:t>
          </a:r>
        </a:p>
      </dgm:t>
    </dgm:pt>
    <dgm:pt modelId="{3F6E6568-5713-480A-80BC-FC13191A1A16}" type="parTrans" cxnId="{323A57DD-5177-410C-93C9-41205E3CD8D4}">
      <dgm:prSet/>
      <dgm:spPr/>
      <dgm:t>
        <a:bodyPr/>
        <a:lstStyle/>
        <a:p>
          <a:endParaRPr lang="en-US" sz="1600">
            <a:latin typeface="+mn-lt"/>
          </a:endParaRPr>
        </a:p>
      </dgm:t>
    </dgm:pt>
    <dgm:pt modelId="{FBCE8DEE-76CB-4918-A51A-4D6B3209A7B6}" type="sibTrans" cxnId="{323A57DD-5177-410C-93C9-41205E3CD8D4}">
      <dgm:prSet/>
      <dgm:spPr/>
      <dgm:t>
        <a:bodyPr/>
        <a:lstStyle/>
        <a:p>
          <a:endParaRPr lang="en-US" sz="1600">
            <a:latin typeface="+mn-lt"/>
          </a:endParaRPr>
        </a:p>
      </dgm:t>
    </dgm:pt>
    <dgm:pt modelId="{D19A893F-D65E-4B83-A774-CEA471301F29}">
      <dgm:prSet phldr="0" custT="1"/>
      <dgm:spPr/>
      <dgm:t>
        <a:bodyPr/>
        <a:lstStyle/>
        <a:p>
          <a:pPr rtl="0"/>
          <a:r>
            <a:rPr lang="en-US" sz="1600">
              <a:latin typeface="+mn-lt"/>
            </a:rPr>
            <a:t>Repeat dose in other nostril within 2-3 minutes until independent breathing begins</a:t>
          </a:r>
        </a:p>
      </dgm:t>
    </dgm:pt>
    <dgm:pt modelId="{9BEA8652-A343-4870-A22C-51F39E672C87}" type="parTrans" cxnId="{1AD00996-9B63-40F3-B09D-35E5B8486C91}">
      <dgm:prSet/>
      <dgm:spPr/>
      <dgm:t>
        <a:bodyPr/>
        <a:lstStyle/>
        <a:p>
          <a:endParaRPr lang="en-US" sz="1600">
            <a:latin typeface="+mn-lt"/>
          </a:endParaRPr>
        </a:p>
      </dgm:t>
    </dgm:pt>
    <dgm:pt modelId="{73280EB3-836F-4484-BEC1-B9917B4C8241}" type="sibTrans" cxnId="{1AD00996-9B63-40F3-B09D-35E5B8486C91}">
      <dgm:prSet/>
      <dgm:spPr/>
      <dgm:t>
        <a:bodyPr/>
        <a:lstStyle/>
        <a:p>
          <a:endParaRPr lang="en-US" sz="1600">
            <a:latin typeface="+mn-lt"/>
          </a:endParaRPr>
        </a:p>
      </dgm:t>
    </dgm:pt>
    <dgm:pt modelId="{B6FC32CE-1A01-432B-AC88-91EDB7C5890B}">
      <dgm:prSet custT="1"/>
      <dgm:spPr>
        <a:solidFill>
          <a:srgbClr val="E9943A">
            <a:lumMod val="60000"/>
            <a:lumOff val="40000"/>
          </a:srgbClr>
        </a:solidFill>
        <a:ln w="19050" cap="rnd" cmpd="sng" algn="ctr">
          <a:solidFill>
            <a:srgbClr val="8F2978"/>
          </a:solidFill>
          <a:prstDash val="solid"/>
        </a:ln>
        <a:effectLst/>
      </dgm:spPr>
      <dgm:t>
        <a:bodyPr spcFirstLastPara="0" vert="horz" wrap="square" lIns="60960" tIns="60960" rIns="60960" bIns="60960" numCol="1" spcCol="1270" anchor="ctr" anchorCtr="0"/>
        <a:lstStyle/>
        <a:p>
          <a:pPr marL="0" lvl="0" indent="0" algn="l" defTabSz="711200" rtl="0">
            <a:lnSpc>
              <a:spcPct val="90000"/>
            </a:lnSpc>
            <a:spcBef>
              <a:spcPct val="0"/>
            </a:spcBef>
            <a:spcAft>
              <a:spcPct val="35000"/>
            </a:spcAft>
            <a:buNone/>
          </a:pPr>
          <a:r>
            <a:rPr lang="en-US" sz="1600" b="1" kern="1200">
              <a:solidFill>
                <a:prstClr val="black"/>
              </a:solidFill>
              <a:latin typeface="Century Gothic" panose="020B0502020202020204"/>
              <a:ea typeface="+mn-ea"/>
              <a:cs typeface="+mn-cs"/>
            </a:rPr>
            <a:t>5. Recovery</a:t>
          </a:r>
        </a:p>
      </dgm:t>
    </dgm:pt>
    <dgm:pt modelId="{F3B63A85-F7F6-4B7D-AF1B-4B755BB37393}" type="parTrans" cxnId="{7B71BE8E-F579-429F-BD9C-7BDF84DB7496}">
      <dgm:prSet/>
      <dgm:spPr/>
      <dgm:t>
        <a:bodyPr/>
        <a:lstStyle/>
        <a:p>
          <a:endParaRPr lang="en-US" sz="1600">
            <a:latin typeface="+mn-lt"/>
          </a:endParaRPr>
        </a:p>
      </dgm:t>
    </dgm:pt>
    <dgm:pt modelId="{3F5A0BF1-5ED2-489E-8AF6-CC87C7A720A3}" type="sibTrans" cxnId="{7B71BE8E-F579-429F-BD9C-7BDF84DB7496}">
      <dgm:prSet/>
      <dgm:spPr/>
      <dgm:t>
        <a:bodyPr/>
        <a:lstStyle/>
        <a:p>
          <a:endParaRPr lang="en-US" sz="1600">
            <a:latin typeface="+mn-lt"/>
          </a:endParaRPr>
        </a:p>
      </dgm:t>
    </dgm:pt>
    <dgm:pt modelId="{4DB48D05-8D30-4DDC-A617-9C1C7319A19D}">
      <dgm:prSet phldr="0" custT="1"/>
      <dgm:spPr/>
      <dgm:t>
        <a:bodyPr/>
        <a:lstStyle/>
        <a:p>
          <a:pPr rtl="0"/>
          <a:r>
            <a:rPr lang="en-US" sz="1600">
              <a:latin typeface="+mn-lt"/>
            </a:rPr>
            <a:t>The effect of Naloxone lasts 30-90 minutes</a:t>
          </a:r>
        </a:p>
      </dgm:t>
    </dgm:pt>
    <dgm:pt modelId="{74FF02BD-D77C-4B42-B77D-E6AD28B178C3}" type="parTrans" cxnId="{E4494126-1C72-4777-8685-1F83E2623BF1}">
      <dgm:prSet/>
      <dgm:spPr/>
      <dgm:t>
        <a:bodyPr/>
        <a:lstStyle/>
        <a:p>
          <a:endParaRPr lang="en-US" sz="1600">
            <a:latin typeface="+mn-lt"/>
          </a:endParaRPr>
        </a:p>
      </dgm:t>
    </dgm:pt>
    <dgm:pt modelId="{A6AAC9A2-A95B-40A3-B7AD-27C775EF5F5F}" type="sibTrans" cxnId="{E4494126-1C72-4777-8685-1F83E2623BF1}">
      <dgm:prSet/>
      <dgm:spPr/>
      <dgm:t>
        <a:bodyPr/>
        <a:lstStyle/>
        <a:p>
          <a:endParaRPr lang="en-US" sz="1600">
            <a:latin typeface="+mn-lt"/>
          </a:endParaRPr>
        </a:p>
      </dgm:t>
    </dgm:pt>
    <dgm:pt modelId="{7D315A01-5F8B-40DF-897A-254FBE56ADDA}">
      <dgm:prSet custT="1"/>
      <dgm:spPr>
        <a:solidFill>
          <a:schemeClr val="bg1"/>
        </a:solidFill>
      </dgm:spPr>
      <dgm:t>
        <a:bodyPr/>
        <a:lstStyle/>
        <a:p>
          <a:r>
            <a:rPr lang="en-US" sz="1600" dirty="0">
              <a:latin typeface="+mn-lt"/>
            </a:rPr>
            <a:t>Press the plunger firmly to spray the dose of naloxone into the person’s nostril</a:t>
          </a:r>
        </a:p>
      </dgm:t>
    </dgm:pt>
    <dgm:pt modelId="{1E5F23F0-AE90-4E31-B1EC-6FC489F18ACF}" type="parTrans" cxnId="{EB119645-00D5-43D1-9B68-FBDE3CD18D22}">
      <dgm:prSet/>
      <dgm:spPr/>
      <dgm:t>
        <a:bodyPr/>
        <a:lstStyle/>
        <a:p>
          <a:endParaRPr lang="en-US" sz="1600">
            <a:latin typeface="+mn-lt"/>
          </a:endParaRPr>
        </a:p>
      </dgm:t>
    </dgm:pt>
    <dgm:pt modelId="{49B0D520-A859-4175-8ADD-C35E60146A25}" type="sibTrans" cxnId="{EB119645-00D5-43D1-9B68-FBDE3CD18D22}">
      <dgm:prSet/>
      <dgm:spPr/>
      <dgm:t>
        <a:bodyPr/>
        <a:lstStyle/>
        <a:p>
          <a:endParaRPr lang="en-US" sz="1600">
            <a:latin typeface="+mn-lt"/>
          </a:endParaRPr>
        </a:p>
      </dgm:t>
    </dgm:pt>
    <dgm:pt modelId="{504280FA-3E83-406D-91FC-3B20D6BC642E}">
      <dgm:prSet phldr="0" custT="1"/>
      <dgm:spPr/>
      <dgm:t>
        <a:bodyPr/>
        <a:lstStyle/>
        <a:p>
          <a:r>
            <a:rPr lang="en-US" sz="1600" dirty="0">
              <a:latin typeface="+mn-lt"/>
            </a:rPr>
            <a:t>Look for independent breathing</a:t>
          </a:r>
        </a:p>
      </dgm:t>
    </dgm:pt>
    <dgm:pt modelId="{C2C14AE7-6F1B-488E-BD35-2DE434CED874}" type="parTrans" cxnId="{38826C9E-EFB1-42BD-9552-24A52E9310B0}">
      <dgm:prSet/>
      <dgm:spPr/>
      <dgm:t>
        <a:bodyPr/>
        <a:lstStyle/>
        <a:p>
          <a:endParaRPr lang="en-US"/>
        </a:p>
      </dgm:t>
    </dgm:pt>
    <dgm:pt modelId="{8F6EF810-6606-4A3E-96BA-F60EA0EFA46D}" type="sibTrans" cxnId="{38826C9E-EFB1-42BD-9552-24A52E9310B0}">
      <dgm:prSet/>
      <dgm:spPr/>
      <dgm:t>
        <a:bodyPr/>
        <a:lstStyle/>
        <a:p>
          <a:endParaRPr lang="en-US"/>
        </a:p>
      </dgm:t>
    </dgm:pt>
    <dgm:pt modelId="{7B4A2D4F-033D-48B2-A1A5-00C88335F51D}">
      <dgm:prSet phldr="0" custT="1" custLinFactNeighborY="-6426"/>
      <dgm:spPr/>
      <dgm:t>
        <a:bodyPr/>
        <a:lstStyle/>
        <a:p>
          <a:pPr rtl="0"/>
          <a:r>
            <a:rPr lang="en-US" sz="1600" b="0">
              <a:latin typeface="+mn-lt"/>
            </a:rPr>
            <a:t>If overdose signs set in again, </a:t>
          </a:r>
          <a:r>
            <a:rPr lang="en-US" sz="1600" b="0" spc="-5">
              <a:latin typeface="+mn-lt"/>
            </a:rPr>
            <a:t>repeat dose to m</a:t>
          </a:r>
          <a:r>
            <a:rPr lang="en-US" sz="1600" b="0">
              <a:latin typeface="+mn-lt"/>
            </a:rPr>
            <a:t>a</a:t>
          </a:r>
          <a:r>
            <a:rPr lang="en-US" sz="1600" b="0" spc="-5">
              <a:latin typeface="+mn-lt"/>
            </a:rPr>
            <a:t>i</a:t>
          </a:r>
          <a:r>
            <a:rPr lang="en-US" sz="1600" b="0" spc="-30">
              <a:latin typeface="+mn-lt"/>
            </a:rPr>
            <a:t>n</a:t>
          </a:r>
          <a:r>
            <a:rPr lang="en-US" sz="1600" b="0" spc="-45">
              <a:latin typeface="+mn-lt"/>
            </a:rPr>
            <a:t>t</a:t>
          </a:r>
          <a:r>
            <a:rPr lang="en-US" sz="1600" b="0">
              <a:latin typeface="+mn-lt"/>
            </a:rPr>
            <a:t>a</a:t>
          </a:r>
          <a:r>
            <a:rPr lang="en-US" sz="1600" b="0" spc="-10">
              <a:latin typeface="+mn-lt"/>
            </a:rPr>
            <a:t>i</a:t>
          </a:r>
          <a:r>
            <a:rPr lang="en-US" sz="1600" b="0">
              <a:latin typeface="+mn-lt"/>
            </a:rPr>
            <a:t>n</a:t>
          </a:r>
          <a:r>
            <a:rPr lang="en-US" sz="1600" b="0" spc="-10">
              <a:latin typeface="+mn-lt"/>
            </a:rPr>
            <a:t> </a:t>
          </a:r>
          <a:r>
            <a:rPr lang="en-US" sz="1600" b="0">
              <a:latin typeface="+mn-lt"/>
            </a:rPr>
            <a:t>overdose</a:t>
          </a:r>
          <a:r>
            <a:rPr lang="en-US" sz="1600" b="0" spc="-10">
              <a:latin typeface="+mn-lt"/>
            </a:rPr>
            <a:t> </a:t>
          </a:r>
          <a:r>
            <a:rPr lang="en-US" sz="1600" b="0" spc="-40">
              <a:latin typeface="+mn-lt"/>
            </a:rPr>
            <a:t>r</a:t>
          </a:r>
          <a:r>
            <a:rPr lang="en-US" sz="1600" b="0" spc="-15">
              <a:latin typeface="+mn-lt"/>
            </a:rPr>
            <a:t>e</a:t>
          </a:r>
          <a:r>
            <a:rPr lang="en-US" sz="1600" b="0" spc="-35">
              <a:latin typeface="+mn-lt"/>
            </a:rPr>
            <a:t>v</a:t>
          </a:r>
          <a:r>
            <a:rPr lang="en-US" sz="1600" b="0">
              <a:latin typeface="+mn-lt"/>
            </a:rPr>
            <a:t>e</a:t>
          </a:r>
          <a:r>
            <a:rPr lang="en-US" sz="1600" b="0" spc="-65">
              <a:latin typeface="+mn-lt"/>
            </a:rPr>
            <a:t>r</a:t>
          </a:r>
          <a:r>
            <a:rPr lang="en-US" sz="1600" b="0" spc="-10">
              <a:latin typeface="+mn-lt"/>
            </a:rPr>
            <a:t>s</a:t>
          </a:r>
          <a:r>
            <a:rPr lang="en-US" sz="1600" b="0">
              <a:latin typeface="+mn-lt"/>
            </a:rPr>
            <a:t>al</a:t>
          </a:r>
          <a:endParaRPr lang="en-US" sz="1600">
            <a:latin typeface="+mn-lt"/>
          </a:endParaRPr>
        </a:p>
      </dgm:t>
    </dgm:pt>
    <dgm:pt modelId="{46198D74-E80B-4450-B6E7-CF344A91DBD5}" type="parTrans" cxnId="{75010FA8-C728-4F14-B768-5A9FF5CCDE05}">
      <dgm:prSet/>
      <dgm:spPr/>
      <dgm:t>
        <a:bodyPr/>
        <a:lstStyle/>
        <a:p>
          <a:endParaRPr lang="en-US"/>
        </a:p>
      </dgm:t>
    </dgm:pt>
    <dgm:pt modelId="{BC0BAC86-6FB4-4ACB-A95A-98CC735CE6D9}" type="sibTrans" cxnId="{75010FA8-C728-4F14-B768-5A9FF5CCDE05}">
      <dgm:prSet/>
      <dgm:spPr/>
      <dgm:t>
        <a:bodyPr/>
        <a:lstStyle/>
        <a:p>
          <a:endParaRPr lang="en-US"/>
        </a:p>
      </dgm:t>
    </dgm:pt>
    <dgm:pt modelId="{BB8B9BAE-6079-4B21-ABC1-CD004302DE74}">
      <dgm:prSet phldr="0" custT="1"/>
      <dgm:spPr/>
      <dgm:t>
        <a:bodyPr/>
        <a:lstStyle/>
        <a:p>
          <a:pPr rtl="0"/>
          <a:endParaRPr lang="en-US" sz="1600">
            <a:latin typeface="+mn-lt"/>
          </a:endParaRPr>
        </a:p>
      </dgm:t>
    </dgm:pt>
    <dgm:pt modelId="{AA8191B6-70FC-45A2-8C72-91E02AB7EC66}" type="parTrans" cxnId="{E54CCB88-DCB8-4C6B-9800-04CB1C07E38F}">
      <dgm:prSet/>
      <dgm:spPr/>
      <dgm:t>
        <a:bodyPr/>
        <a:lstStyle/>
        <a:p>
          <a:endParaRPr lang="en-US"/>
        </a:p>
      </dgm:t>
    </dgm:pt>
    <dgm:pt modelId="{3E477A59-AF84-4580-8772-2562F4D25EA7}" type="sibTrans" cxnId="{E54CCB88-DCB8-4C6B-9800-04CB1C07E38F}">
      <dgm:prSet/>
      <dgm:spPr/>
      <dgm:t>
        <a:bodyPr/>
        <a:lstStyle/>
        <a:p>
          <a:endParaRPr lang="en-US"/>
        </a:p>
      </dgm:t>
    </dgm:pt>
    <dgm:pt modelId="{E48F1BBC-7BF1-438E-82CA-FFFA907A9642}">
      <dgm:prSet phldr="0" custT="1"/>
      <dgm:spPr/>
      <dgm:t>
        <a:bodyPr/>
        <a:lstStyle/>
        <a:p>
          <a:pPr rtl="0"/>
          <a:r>
            <a:rPr lang="en-US" sz="1600">
              <a:latin typeface="+mn-lt"/>
            </a:rPr>
            <a:t>Roll person onto their side once independent breathing has begun</a:t>
          </a:r>
        </a:p>
      </dgm:t>
    </dgm:pt>
    <dgm:pt modelId="{39C05F3F-CA9F-437C-A579-A76573D6B13A}" type="parTrans" cxnId="{F8A3DBE8-4635-418C-9EE2-8385CD90C9CD}">
      <dgm:prSet/>
      <dgm:spPr/>
      <dgm:t>
        <a:bodyPr/>
        <a:lstStyle/>
        <a:p>
          <a:endParaRPr lang="en-US"/>
        </a:p>
      </dgm:t>
    </dgm:pt>
    <dgm:pt modelId="{332CBC51-FDF3-4095-A1B3-32CAB786FFC7}" type="sibTrans" cxnId="{F8A3DBE8-4635-418C-9EE2-8385CD90C9CD}">
      <dgm:prSet/>
      <dgm:spPr/>
      <dgm:t>
        <a:bodyPr/>
        <a:lstStyle/>
        <a:p>
          <a:endParaRPr lang="en-US"/>
        </a:p>
      </dgm:t>
    </dgm:pt>
    <dgm:pt modelId="{51D7F7E0-2493-4D01-BE56-C967C87125F7}" type="pres">
      <dgm:prSet presAssocID="{2EE8FC6D-58A8-465E-9735-223554676D57}" presName="linear" presStyleCnt="0">
        <dgm:presLayoutVars>
          <dgm:animLvl val="lvl"/>
          <dgm:resizeHandles val="exact"/>
        </dgm:presLayoutVars>
      </dgm:prSet>
      <dgm:spPr/>
      <dgm:t>
        <a:bodyPr/>
        <a:lstStyle/>
        <a:p>
          <a:endParaRPr lang="en-US"/>
        </a:p>
      </dgm:t>
    </dgm:pt>
    <dgm:pt modelId="{959B967B-7A08-49C1-86F7-B70F64F67623}" type="pres">
      <dgm:prSet presAssocID="{873CFA9A-6C5E-4F7F-861E-1E72B4933438}" presName="parentText" presStyleLbl="node1" presStyleIdx="0" presStyleCnt="3" custScaleY="58114" custLinFactNeighborY="-7266">
        <dgm:presLayoutVars>
          <dgm:chMax val="0"/>
          <dgm:bulletEnabled val="1"/>
        </dgm:presLayoutVars>
      </dgm:prSet>
      <dgm:spPr/>
      <dgm:t>
        <a:bodyPr/>
        <a:lstStyle/>
        <a:p>
          <a:endParaRPr lang="en-US"/>
        </a:p>
      </dgm:t>
    </dgm:pt>
    <dgm:pt modelId="{9053A782-7070-4E06-88D7-A5443D1D7E58}" type="pres">
      <dgm:prSet presAssocID="{873CFA9A-6C5E-4F7F-861E-1E72B4933438}" presName="childText" presStyleLbl="revTx" presStyleIdx="0" presStyleCnt="3">
        <dgm:presLayoutVars>
          <dgm:bulletEnabled val="1"/>
        </dgm:presLayoutVars>
      </dgm:prSet>
      <dgm:spPr/>
      <dgm:t>
        <a:bodyPr/>
        <a:lstStyle/>
        <a:p>
          <a:endParaRPr lang="en-US"/>
        </a:p>
      </dgm:t>
    </dgm:pt>
    <dgm:pt modelId="{8392E1E0-1546-4E50-8C56-89BC919628FA}" type="pres">
      <dgm:prSet presAssocID="{443FF3E0-24A9-4AC4-B7E6-72DDDA838A34}" presName="parentText" presStyleLbl="node1" presStyleIdx="1" presStyleCnt="3" custScaleY="58114" custLinFactNeighborY="-7266">
        <dgm:presLayoutVars>
          <dgm:chMax val="0"/>
          <dgm:bulletEnabled val="1"/>
        </dgm:presLayoutVars>
      </dgm:prSet>
      <dgm:spPr>
        <a:xfrm>
          <a:off x="0" y="1063077"/>
          <a:ext cx="8713268" cy="424278"/>
        </a:xfrm>
        <a:prstGeom prst="roundRect">
          <a:avLst/>
        </a:prstGeom>
      </dgm:spPr>
      <dgm:t>
        <a:bodyPr/>
        <a:lstStyle/>
        <a:p>
          <a:endParaRPr lang="en-US"/>
        </a:p>
      </dgm:t>
    </dgm:pt>
    <dgm:pt modelId="{A7619CF1-9763-40F9-ACF6-3C226660E6C3}" type="pres">
      <dgm:prSet presAssocID="{443FF3E0-24A9-4AC4-B7E6-72DDDA838A34}" presName="childText" presStyleLbl="revTx" presStyleIdx="1" presStyleCnt="3" custLinFactNeighborY="-6426">
        <dgm:presLayoutVars>
          <dgm:bulletEnabled val="1"/>
        </dgm:presLayoutVars>
      </dgm:prSet>
      <dgm:spPr/>
      <dgm:t>
        <a:bodyPr/>
        <a:lstStyle/>
        <a:p>
          <a:endParaRPr lang="en-US"/>
        </a:p>
      </dgm:t>
    </dgm:pt>
    <dgm:pt modelId="{DB9BD0D8-2FCD-4793-963B-BCBF70A8E205}" type="pres">
      <dgm:prSet presAssocID="{B6FC32CE-1A01-432B-AC88-91EDB7C5890B}" presName="parentText" presStyleLbl="node1" presStyleIdx="2" presStyleCnt="3" custScaleY="58114">
        <dgm:presLayoutVars>
          <dgm:chMax val="0"/>
          <dgm:bulletEnabled val="1"/>
        </dgm:presLayoutVars>
      </dgm:prSet>
      <dgm:spPr>
        <a:xfrm>
          <a:off x="0" y="3250241"/>
          <a:ext cx="8713268" cy="424278"/>
        </a:xfrm>
        <a:prstGeom prst="roundRect">
          <a:avLst/>
        </a:prstGeom>
      </dgm:spPr>
      <dgm:t>
        <a:bodyPr/>
        <a:lstStyle/>
        <a:p>
          <a:endParaRPr lang="en-US"/>
        </a:p>
      </dgm:t>
    </dgm:pt>
    <dgm:pt modelId="{80BF9F44-4532-411C-8079-ADD0421877D6}" type="pres">
      <dgm:prSet presAssocID="{B6FC32CE-1A01-432B-AC88-91EDB7C5890B}" presName="childText" presStyleLbl="revTx" presStyleIdx="2" presStyleCnt="3" custLinFactNeighborY="1882">
        <dgm:presLayoutVars>
          <dgm:bulletEnabled val="1"/>
        </dgm:presLayoutVars>
      </dgm:prSet>
      <dgm:spPr/>
      <dgm:t>
        <a:bodyPr/>
        <a:lstStyle/>
        <a:p>
          <a:endParaRPr lang="en-US"/>
        </a:p>
      </dgm:t>
    </dgm:pt>
  </dgm:ptLst>
  <dgm:cxnLst>
    <dgm:cxn modelId="{B4593001-A87D-46F0-8FFD-F866AABAE9E8}" type="presOf" srcId="{B6FC32CE-1A01-432B-AC88-91EDB7C5890B}" destId="{DB9BD0D8-2FCD-4793-963B-BCBF70A8E205}" srcOrd="0" destOrd="0" presId="urn:microsoft.com/office/officeart/2005/8/layout/vList2"/>
    <dgm:cxn modelId="{38826C9E-EFB1-42BD-9552-24A52E9310B0}" srcId="{443FF3E0-24A9-4AC4-B7E6-72DDDA838A34}" destId="{504280FA-3E83-406D-91FC-3B20D6BC642E}" srcOrd="0" destOrd="0" parTransId="{C2C14AE7-6F1B-488E-BD35-2DE434CED874}" sibTransId="{8F6EF810-6606-4A3E-96BA-F60EA0EFA46D}"/>
    <dgm:cxn modelId="{F8A3DBE8-4635-418C-9EE2-8385CD90C9CD}" srcId="{B6FC32CE-1A01-432B-AC88-91EDB7C5890B}" destId="{E48F1BBC-7BF1-438E-82CA-FFFA907A9642}" srcOrd="1" destOrd="0" parTransId="{39C05F3F-CA9F-437C-A579-A76573D6B13A}" sibTransId="{332CBC51-FDF3-4095-A1B3-32CAB786FFC7}"/>
    <dgm:cxn modelId="{E4494126-1C72-4777-8685-1F83E2623BF1}" srcId="{B6FC32CE-1A01-432B-AC88-91EDB7C5890B}" destId="{4DB48D05-8D30-4DDC-A617-9C1C7319A19D}" srcOrd="0" destOrd="0" parTransId="{74FF02BD-D77C-4B42-B77D-E6AD28B178C3}" sibTransId="{A6AAC9A2-A95B-40A3-B7AD-27C775EF5F5F}"/>
    <dgm:cxn modelId="{B846395D-B8CE-4275-A29D-140D655D41E9}" type="presOf" srcId="{7D315A01-5F8B-40DF-897A-254FBE56ADDA}" destId="{9053A782-7070-4E06-88D7-A5443D1D7E58}" srcOrd="0" destOrd="0" presId="urn:microsoft.com/office/officeart/2005/8/layout/vList2"/>
    <dgm:cxn modelId="{E7243F79-4287-4694-BFFA-EE9D65592254}" type="presOf" srcId="{4DB48D05-8D30-4DDC-A617-9C1C7319A19D}" destId="{80BF9F44-4532-411C-8079-ADD0421877D6}" srcOrd="0" destOrd="0" presId="urn:microsoft.com/office/officeart/2005/8/layout/vList2"/>
    <dgm:cxn modelId="{7B71BE8E-F579-429F-BD9C-7BDF84DB7496}" srcId="{2EE8FC6D-58A8-465E-9735-223554676D57}" destId="{B6FC32CE-1A01-432B-AC88-91EDB7C5890B}" srcOrd="2" destOrd="0" parTransId="{F3B63A85-F7F6-4B7D-AF1B-4B755BB37393}" sibTransId="{3F5A0BF1-5ED2-489E-8AF6-CC87C7A720A3}"/>
    <dgm:cxn modelId="{323A57DD-5177-410C-93C9-41205E3CD8D4}" srcId="{2EE8FC6D-58A8-465E-9735-223554676D57}" destId="{443FF3E0-24A9-4AC4-B7E6-72DDDA838A34}" srcOrd="1" destOrd="0" parTransId="{3F6E6568-5713-480A-80BC-FC13191A1A16}" sibTransId="{FBCE8DEE-76CB-4918-A51A-4D6B3209A7B6}"/>
    <dgm:cxn modelId="{0D3EBDEC-44D1-44D7-8C84-BDED56848FFB}" type="presOf" srcId="{504280FA-3E83-406D-91FC-3B20D6BC642E}" destId="{A7619CF1-9763-40F9-ACF6-3C226660E6C3}" srcOrd="0" destOrd="0" presId="urn:microsoft.com/office/officeart/2005/8/layout/vList2"/>
    <dgm:cxn modelId="{B79480A2-1C80-47C7-8297-7150E29C283B}" type="presOf" srcId="{E48F1BBC-7BF1-438E-82CA-FFFA907A9642}" destId="{80BF9F44-4532-411C-8079-ADD0421877D6}" srcOrd="0" destOrd="1" presId="urn:microsoft.com/office/officeart/2005/8/layout/vList2"/>
    <dgm:cxn modelId="{E54CCB88-DCB8-4C6B-9800-04CB1C07E38F}" srcId="{B6FC32CE-1A01-432B-AC88-91EDB7C5890B}" destId="{BB8B9BAE-6079-4B21-ABC1-CD004302DE74}" srcOrd="3" destOrd="0" parTransId="{AA8191B6-70FC-45A2-8C72-91E02AB7EC66}" sibTransId="{3E477A59-AF84-4580-8772-2562F4D25EA7}"/>
    <dgm:cxn modelId="{87E1D8A5-86EF-4F75-A7D9-B355B1CDA82F}" type="presOf" srcId="{7B4A2D4F-033D-48B2-A1A5-00C88335F51D}" destId="{80BF9F44-4532-411C-8079-ADD0421877D6}" srcOrd="0" destOrd="2" presId="urn:microsoft.com/office/officeart/2005/8/layout/vList2"/>
    <dgm:cxn modelId="{EB119645-00D5-43D1-9B68-FBDE3CD18D22}" srcId="{873CFA9A-6C5E-4F7F-861E-1E72B4933438}" destId="{7D315A01-5F8B-40DF-897A-254FBE56ADDA}" srcOrd="0" destOrd="0" parTransId="{1E5F23F0-AE90-4E31-B1EC-6FC489F18ACF}" sibTransId="{49B0D520-A859-4175-8ADD-C35E60146A25}"/>
    <dgm:cxn modelId="{1AD00996-9B63-40F3-B09D-35E5B8486C91}" srcId="{443FF3E0-24A9-4AC4-B7E6-72DDDA838A34}" destId="{D19A893F-D65E-4B83-A774-CEA471301F29}" srcOrd="1" destOrd="0" parTransId="{9BEA8652-A343-4870-A22C-51F39E672C87}" sibTransId="{73280EB3-836F-4484-BEC1-B9917B4C8241}"/>
    <dgm:cxn modelId="{E6554A97-B785-4E24-B77B-2128A8178562}" type="presOf" srcId="{BB8B9BAE-6079-4B21-ABC1-CD004302DE74}" destId="{80BF9F44-4532-411C-8079-ADD0421877D6}" srcOrd="0" destOrd="3" presId="urn:microsoft.com/office/officeart/2005/8/layout/vList2"/>
    <dgm:cxn modelId="{3195DC7A-2B17-4ABD-A38E-88206516E5E9}" type="presOf" srcId="{D19A893F-D65E-4B83-A774-CEA471301F29}" destId="{A7619CF1-9763-40F9-ACF6-3C226660E6C3}" srcOrd="0" destOrd="1" presId="urn:microsoft.com/office/officeart/2005/8/layout/vList2"/>
    <dgm:cxn modelId="{2759F139-587F-4DB0-BE84-7C99A480C18C}" srcId="{2EE8FC6D-58A8-465E-9735-223554676D57}" destId="{873CFA9A-6C5E-4F7F-861E-1E72B4933438}" srcOrd="0" destOrd="0" parTransId="{3825534F-A21C-4ACB-ACFB-DBD38F7A7294}" sibTransId="{568A98ED-B9FE-43F5-995C-1B9918E33747}"/>
    <dgm:cxn modelId="{1F65F442-4D98-4155-B68E-10CCC2237A81}" type="presOf" srcId="{873CFA9A-6C5E-4F7F-861E-1E72B4933438}" destId="{959B967B-7A08-49C1-86F7-B70F64F67623}" srcOrd="0" destOrd="0" presId="urn:microsoft.com/office/officeart/2005/8/layout/vList2"/>
    <dgm:cxn modelId="{6393B1D2-87FD-4795-B18F-033D5110F2F7}" type="presOf" srcId="{2EE8FC6D-58A8-465E-9735-223554676D57}" destId="{51D7F7E0-2493-4D01-BE56-C967C87125F7}" srcOrd="0" destOrd="0" presId="urn:microsoft.com/office/officeart/2005/8/layout/vList2"/>
    <dgm:cxn modelId="{75010FA8-C728-4F14-B768-5A9FF5CCDE05}" srcId="{B6FC32CE-1A01-432B-AC88-91EDB7C5890B}" destId="{7B4A2D4F-033D-48B2-A1A5-00C88335F51D}" srcOrd="2" destOrd="0" parTransId="{46198D74-E80B-4450-B6E7-CF344A91DBD5}" sibTransId="{BC0BAC86-6FB4-4ACB-A95A-98CC735CE6D9}"/>
    <dgm:cxn modelId="{967B8F4E-C624-47E0-8BA0-8D5BADECC280}" type="presOf" srcId="{443FF3E0-24A9-4AC4-B7E6-72DDDA838A34}" destId="{8392E1E0-1546-4E50-8C56-89BC919628FA}" srcOrd="0" destOrd="0" presId="urn:microsoft.com/office/officeart/2005/8/layout/vList2"/>
    <dgm:cxn modelId="{A802CB4B-8C39-4B3E-B961-A179756A77C5}" type="presParOf" srcId="{51D7F7E0-2493-4D01-BE56-C967C87125F7}" destId="{959B967B-7A08-49C1-86F7-B70F64F67623}" srcOrd="0" destOrd="0" presId="urn:microsoft.com/office/officeart/2005/8/layout/vList2"/>
    <dgm:cxn modelId="{BA324DFE-998D-4E3C-ABDA-797EC5F30F91}" type="presParOf" srcId="{51D7F7E0-2493-4D01-BE56-C967C87125F7}" destId="{9053A782-7070-4E06-88D7-A5443D1D7E58}" srcOrd="1" destOrd="0" presId="urn:microsoft.com/office/officeart/2005/8/layout/vList2"/>
    <dgm:cxn modelId="{B4F0CA57-5594-437C-AB32-75450B381939}" type="presParOf" srcId="{51D7F7E0-2493-4D01-BE56-C967C87125F7}" destId="{8392E1E0-1546-4E50-8C56-89BC919628FA}" srcOrd="2" destOrd="0" presId="urn:microsoft.com/office/officeart/2005/8/layout/vList2"/>
    <dgm:cxn modelId="{3B340F14-4D8F-42E2-828F-33EA5426F939}" type="presParOf" srcId="{51D7F7E0-2493-4D01-BE56-C967C87125F7}" destId="{A7619CF1-9763-40F9-ACF6-3C226660E6C3}" srcOrd="3" destOrd="0" presId="urn:microsoft.com/office/officeart/2005/8/layout/vList2"/>
    <dgm:cxn modelId="{B0B82756-1549-4BDD-86CC-9150841546BA}" type="presParOf" srcId="{51D7F7E0-2493-4D01-BE56-C967C87125F7}" destId="{DB9BD0D8-2FCD-4793-963B-BCBF70A8E205}" srcOrd="4" destOrd="0" presId="urn:microsoft.com/office/officeart/2005/8/layout/vList2"/>
    <dgm:cxn modelId="{FDD8DF64-BD85-4B18-95DF-B79614525D3B}" type="presParOf" srcId="{51D7F7E0-2493-4D01-BE56-C967C87125F7}" destId="{80BF9F44-4532-411C-8079-ADD0421877D6}"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DC2768-D556-43BB-BC97-2BA8CC1201C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C6C06F3-CA82-45CF-A133-6C945AC38C5B}">
      <dgm:prSet phldrT="[Text]" custT="1"/>
      <dgm:spPr>
        <a:ln>
          <a:noFill/>
        </a:ln>
      </dgm:spPr>
      <dgm:t>
        <a:bodyPr/>
        <a:lstStyle/>
        <a:p>
          <a:pPr>
            <a:buSzPct val="54687"/>
            <a:buFont typeface="Wingdings" panose="05000000000000000000" pitchFamily="2" charset="2"/>
            <a:buChar char="§"/>
          </a:pPr>
          <a:r>
            <a:rPr lang="en-US" sz="1600" b="0" spc="-25" dirty="0">
              <a:latin typeface="+mn-lt"/>
              <a:cs typeface="Calibri"/>
            </a:rPr>
            <a:t>This medicine is </a:t>
          </a:r>
          <a:r>
            <a:rPr lang="en-US" sz="1600" b="1" spc="-25" dirty="0">
              <a:latin typeface="+mn-lt"/>
              <a:cs typeface="Calibri"/>
            </a:rPr>
            <a:t>n</a:t>
          </a:r>
          <a:r>
            <a:rPr lang="en-US" sz="1600" b="1" dirty="0">
              <a:latin typeface="+mn-lt"/>
              <a:cs typeface="Calibri"/>
            </a:rPr>
            <a:t>o</a:t>
          </a:r>
          <a:r>
            <a:rPr lang="en-US" sz="1600" b="1" spc="-10" dirty="0">
              <a:latin typeface="+mn-lt"/>
              <a:cs typeface="Calibri"/>
            </a:rPr>
            <a:t>t</a:t>
          </a:r>
          <a:r>
            <a:rPr lang="en-US" sz="1600" b="1" spc="-5" dirty="0">
              <a:latin typeface="+mn-lt"/>
              <a:cs typeface="Calibri"/>
            </a:rPr>
            <a:t> h</a:t>
          </a:r>
          <a:r>
            <a:rPr lang="en-US" sz="1600" b="1" dirty="0">
              <a:latin typeface="+mn-lt"/>
              <a:cs typeface="Calibri"/>
            </a:rPr>
            <a:t>a</a:t>
          </a:r>
          <a:r>
            <a:rPr lang="en-US" sz="1600" b="1" spc="-20" dirty="0">
              <a:latin typeface="+mn-lt"/>
              <a:cs typeface="Calibri"/>
            </a:rPr>
            <a:t>r</a:t>
          </a:r>
          <a:r>
            <a:rPr lang="en-US" sz="1600" b="1" spc="-35" dirty="0">
              <a:latin typeface="+mn-lt"/>
              <a:cs typeface="Calibri"/>
            </a:rPr>
            <a:t>m</a:t>
          </a:r>
          <a:r>
            <a:rPr lang="en-US" sz="1600" b="1" spc="-5" dirty="0">
              <a:latin typeface="+mn-lt"/>
              <a:cs typeface="Calibri"/>
            </a:rPr>
            <a:t>fu</a:t>
          </a:r>
          <a:r>
            <a:rPr lang="en-US" sz="1600" b="1" dirty="0">
              <a:latin typeface="+mn-lt"/>
              <a:cs typeface="Calibri"/>
            </a:rPr>
            <a:t>l</a:t>
          </a:r>
          <a:r>
            <a:rPr lang="en-US" sz="1600" b="0" dirty="0">
              <a:latin typeface="+mn-lt"/>
              <a:cs typeface="Calibri"/>
            </a:rPr>
            <a:t> </a:t>
          </a:r>
          <a:r>
            <a:rPr lang="en-US" sz="1600" b="1" spc="-10" dirty="0">
              <a:latin typeface="+mn-lt"/>
              <a:cs typeface="Calibri"/>
            </a:rPr>
            <a:t>i</a:t>
          </a:r>
          <a:r>
            <a:rPr lang="en-US" sz="1600" b="1" dirty="0">
              <a:latin typeface="+mn-lt"/>
              <a:cs typeface="Calibri"/>
            </a:rPr>
            <a:t>f </a:t>
          </a:r>
          <a:r>
            <a:rPr lang="en-US" sz="1600" b="1" spc="-5" dirty="0">
              <a:latin typeface="+mn-lt"/>
              <a:cs typeface="Calibri"/>
            </a:rPr>
            <a:t>n</a:t>
          </a:r>
          <a:r>
            <a:rPr lang="en-US" sz="1600" b="1" dirty="0">
              <a:latin typeface="+mn-lt"/>
              <a:cs typeface="Calibri"/>
            </a:rPr>
            <a:t>o</a:t>
          </a:r>
          <a:r>
            <a:rPr lang="en-US" sz="1600" b="1" spc="5" dirty="0">
              <a:latin typeface="+mn-lt"/>
              <a:cs typeface="Calibri"/>
            </a:rPr>
            <a:t> </a:t>
          </a:r>
          <a:r>
            <a:rPr lang="en-US" sz="1600" b="1" dirty="0">
              <a:latin typeface="+mn-lt"/>
              <a:cs typeface="Calibri"/>
            </a:rPr>
            <a:t>o</a:t>
          </a:r>
          <a:r>
            <a:rPr lang="en-US" sz="1600" b="1" spc="-5" dirty="0">
              <a:latin typeface="+mn-lt"/>
              <a:cs typeface="Calibri"/>
            </a:rPr>
            <a:t>pi</a:t>
          </a:r>
          <a:r>
            <a:rPr lang="en-US" sz="1600" b="1" dirty="0">
              <a:latin typeface="+mn-lt"/>
              <a:cs typeface="Calibri"/>
            </a:rPr>
            <a:t>o</a:t>
          </a:r>
          <a:r>
            <a:rPr lang="en-US" sz="1600" b="1" spc="-5" dirty="0">
              <a:latin typeface="+mn-lt"/>
              <a:cs typeface="Calibri"/>
            </a:rPr>
            <a:t>id</a:t>
          </a:r>
          <a:r>
            <a:rPr lang="en-US" sz="1600" b="1" dirty="0">
              <a:latin typeface="+mn-lt"/>
              <a:cs typeface="Calibri"/>
            </a:rPr>
            <a:t>s</a:t>
          </a:r>
          <a:r>
            <a:rPr lang="en-US" sz="1600" spc="5" dirty="0">
              <a:latin typeface="+mn-lt"/>
              <a:cs typeface="Calibri"/>
            </a:rPr>
            <a:t> </a:t>
          </a:r>
          <a:r>
            <a:rPr lang="en-US" sz="1600" spc="-10" dirty="0">
              <a:latin typeface="+mn-lt"/>
              <a:cs typeface="Calibri"/>
            </a:rPr>
            <a:t>i</a:t>
          </a:r>
          <a:r>
            <a:rPr lang="en-US" sz="1600" dirty="0">
              <a:latin typeface="+mn-lt"/>
              <a:cs typeface="Calibri"/>
            </a:rPr>
            <a:t>n </a:t>
          </a:r>
          <a:r>
            <a:rPr lang="en-US" sz="1600" spc="-5" dirty="0">
              <a:latin typeface="+mn-lt"/>
              <a:cs typeface="Calibri"/>
            </a:rPr>
            <a:t>bl</a:t>
          </a:r>
          <a:r>
            <a:rPr lang="en-US" sz="1600" dirty="0">
              <a:latin typeface="+mn-lt"/>
              <a:cs typeface="Calibri"/>
            </a:rPr>
            <a:t>oo</a:t>
          </a:r>
          <a:r>
            <a:rPr lang="en-US" sz="1600" spc="-5" dirty="0">
              <a:latin typeface="+mn-lt"/>
              <a:cs typeface="Calibri"/>
            </a:rPr>
            <a:t>d</a:t>
          </a:r>
          <a:r>
            <a:rPr lang="en-US" sz="1600" spc="-35" dirty="0">
              <a:latin typeface="+mn-lt"/>
              <a:cs typeface="Calibri"/>
            </a:rPr>
            <a:t>s</a:t>
          </a:r>
          <a:r>
            <a:rPr lang="en-US" sz="1600" spc="-10" dirty="0">
              <a:latin typeface="+mn-lt"/>
              <a:cs typeface="Calibri"/>
            </a:rPr>
            <a:t>t</a:t>
          </a:r>
          <a:r>
            <a:rPr lang="en-US" sz="1600" spc="-55" dirty="0">
              <a:latin typeface="+mn-lt"/>
              <a:cs typeface="Calibri"/>
            </a:rPr>
            <a:t>r</a:t>
          </a:r>
          <a:r>
            <a:rPr lang="en-US" sz="1600" spc="-20" dirty="0">
              <a:latin typeface="+mn-lt"/>
              <a:cs typeface="Calibri"/>
            </a:rPr>
            <a:t>eam</a:t>
          </a:r>
          <a:endParaRPr lang="en-US" sz="1600" dirty="0">
            <a:latin typeface="+mn-lt"/>
            <a:cs typeface="Calibri"/>
          </a:endParaRPr>
        </a:p>
      </dgm:t>
    </dgm:pt>
    <dgm:pt modelId="{C8A4F940-CA8A-47CD-8A3C-3107ED606F80}" type="parTrans" cxnId="{C97BC029-CB22-4F6F-9409-1F4B8BB74410}">
      <dgm:prSet/>
      <dgm:spPr/>
      <dgm:t>
        <a:bodyPr/>
        <a:lstStyle/>
        <a:p>
          <a:endParaRPr lang="en-US">
            <a:latin typeface="+mn-lt"/>
            <a:cs typeface="Calibri" panose="020F0502020204030204" pitchFamily="34" charset="0"/>
          </a:endParaRPr>
        </a:p>
      </dgm:t>
    </dgm:pt>
    <dgm:pt modelId="{32C6C0CB-7FFC-4948-AE5B-AAE9F086FE46}" type="sibTrans" cxnId="{C97BC029-CB22-4F6F-9409-1F4B8BB74410}">
      <dgm:prSet/>
      <dgm:spPr/>
      <dgm:t>
        <a:bodyPr/>
        <a:lstStyle/>
        <a:p>
          <a:endParaRPr lang="en-US">
            <a:latin typeface="+mn-lt"/>
            <a:cs typeface="Calibri" panose="020F0502020204030204" pitchFamily="34" charset="0"/>
          </a:endParaRPr>
        </a:p>
      </dgm:t>
    </dgm:pt>
    <dgm:pt modelId="{50042347-CEFE-45C3-8F83-967FD267D8B5}">
      <dgm:prSet custT="1"/>
      <dgm:spPr/>
      <dgm:t>
        <a:bodyPr/>
        <a:lstStyle/>
        <a:p>
          <a:r>
            <a:rPr lang="en-US" sz="1400" u="none">
              <a:latin typeface="+mn-lt"/>
              <a:cs typeface="Calibri"/>
            </a:rPr>
            <a:t>Will give time</a:t>
          </a:r>
        </a:p>
      </dgm:t>
    </dgm:pt>
    <dgm:pt modelId="{325D2B4F-5CFD-46DD-9C12-119E8F7864AF}" type="parTrans" cxnId="{EC4B8CFD-6281-454C-8095-2C173B4DC305}">
      <dgm:prSet/>
      <dgm:spPr/>
      <dgm:t>
        <a:bodyPr/>
        <a:lstStyle/>
        <a:p>
          <a:endParaRPr lang="en-US">
            <a:latin typeface="+mn-lt"/>
            <a:cs typeface="Calibri" panose="020F0502020204030204" pitchFamily="34" charset="0"/>
          </a:endParaRPr>
        </a:p>
      </dgm:t>
    </dgm:pt>
    <dgm:pt modelId="{3CB7E3EB-61D8-4C76-A265-F48A8CA99C96}" type="sibTrans" cxnId="{EC4B8CFD-6281-454C-8095-2C173B4DC305}">
      <dgm:prSet/>
      <dgm:spPr/>
      <dgm:t>
        <a:bodyPr/>
        <a:lstStyle/>
        <a:p>
          <a:endParaRPr lang="en-US">
            <a:latin typeface="+mn-lt"/>
            <a:cs typeface="Calibri" panose="020F0502020204030204" pitchFamily="34" charset="0"/>
          </a:endParaRPr>
        </a:p>
      </dgm:t>
    </dgm:pt>
    <dgm:pt modelId="{47D9ACD1-5F3B-48C0-A3E7-312487110E51}">
      <dgm:prSet custT="1"/>
      <dgm:spPr/>
      <dgm:t>
        <a:bodyPr/>
        <a:lstStyle/>
        <a:p>
          <a:r>
            <a:rPr lang="en-US" sz="1400">
              <a:latin typeface="+mn-lt"/>
              <a:ea typeface="+mn-lt"/>
              <a:cs typeface="Calibri"/>
            </a:rPr>
            <a:t>Is life- saving</a:t>
          </a:r>
          <a:endParaRPr lang="en-US" sz="1400">
            <a:latin typeface="+mn-lt"/>
            <a:cs typeface="Calibri"/>
          </a:endParaRPr>
        </a:p>
      </dgm:t>
    </dgm:pt>
    <dgm:pt modelId="{1B1A002C-8C04-471D-B633-41C437B92B30}" type="parTrans" cxnId="{32B6D1B9-79C1-499D-BC45-2708A6C167DC}">
      <dgm:prSet/>
      <dgm:spPr/>
      <dgm:t>
        <a:bodyPr/>
        <a:lstStyle/>
        <a:p>
          <a:endParaRPr lang="en-US">
            <a:latin typeface="+mn-lt"/>
            <a:cs typeface="Calibri" panose="020F0502020204030204" pitchFamily="34" charset="0"/>
          </a:endParaRPr>
        </a:p>
      </dgm:t>
    </dgm:pt>
    <dgm:pt modelId="{878B65E5-C7E9-4E7F-891C-13717B899825}" type="sibTrans" cxnId="{32B6D1B9-79C1-499D-BC45-2708A6C167DC}">
      <dgm:prSet/>
      <dgm:spPr/>
      <dgm:t>
        <a:bodyPr/>
        <a:lstStyle/>
        <a:p>
          <a:endParaRPr lang="en-US">
            <a:latin typeface="+mn-lt"/>
            <a:cs typeface="Calibri" panose="020F0502020204030204" pitchFamily="34" charset="0"/>
          </a:endParaRPr>
        </a:p>
      </dgm:t>
    </dgm:pt>
    <dgm:pt modelId="{1C5980A2-4C42-417D-B9E9-4ABD0C3D95A6}">
      <dgm:prSet phldrT="[Text]" custT="1"/>
      <dgm:spPr/>
      <dgm:t>
        <a:bodyPr/>
        <a:lstStyle/>
        <a:p>
          <a:pPr>
            <a:buSzPct val="54687"/>
          </a:pPr>
          <a:r>
            <a:rPr lang="en-US" sz="1400" dirty="0">
              <a:latin typeface="+mn-lt"/>
              <a:cs typeface="Calibri"/>
            </a:rPr>
            <a:t>Can only help</a:t>
          </a:r>
        </a:p>
      </dgm:t>
    </dgm:pt>
    <dgm:pt modelId="{D91B53AD-A85C-4429-A9C2-10F268C7CB90}" type="parTrans" cxnId="{60EC64CC-84AF-4E2B-A4EA-B6FB786EDC90}">
      <dgm:prSet/>
      <dgm:spPr/>
      <dgm:t>
        <a:bodyPr/>
        <a:lstStyle/>
        <a:p>
          <a:endParaRPr lang="en-US">
            <a:latin typeface="+mn-lt"/>
            <a:cs typeface="Calibri" panose="020F0502020204030204" pitchFamily="34" charset="0"/>
          </a:endParaRPr>
        </a:p>
      </dgm:t>
    </dgm:pt>
    <dgm:pt modelId="{B8BD3E6A-477A-492A-89FA-877FC06E9C79}" type="sibTrans" cxnId="{60EC64CC-84AF-4E2B-A4EA-B6FB786EDC90}">
      <dgm:prSet/>
      <dgm:spPr/>
      <dgm:t>
        <a:bodyPr/>
        <a:lstStyle/>
        <a:p>
          <a:endParaRPr lang="en-US">
            <a:latin typeface="+mn-lt"/>
            <a:cs typeface="Calibri" panose="020F0502020204030204" pitchFamily="34" charset="0"/>
          </a:endParaRPr>
        </a:p>
      </dgm:t>
    </dgm:pt>
    <dgm:pt modelId="{A18C375B-D886-4B89-80A1-D37336ED756C}">
      <dgm:prSet custT="1"/>
      <dgm:spPr>
        <a:ln>
          <a:noFill/>
        </a:ln>
      </dgm:spPr>
      <dgm:t>
        <a:bodyPr/>
        <a:lstStyle/>
        <a:p>
          <a:pPr>
            <a:buSzPct val="55000"/>
            <a:buFont typeface="Wingdings" panose="05000000000000000000" pitchFamily="2" charset="2"/>
            <a:buChar char="§"/>
          </a:pPr>
          <a:r>
            <a:rPr lang="en-US" sz="1600" b="1" u="none" spc="-105">
              <a:latin typeface="+mn-lt"/>
              <a:cs typeface="Calibri"/>
            </a:rPr>
            <a:t>Can be given at any point </a:t>
          </a:r>
          <a:r>
            <a:rPr lang="en-US" sz="1600" u="none" spc="-105">
              <a:latin typeface="+mn-lt"/>
              <a:cs typeface="Calibri"/>
            </a:rPr>
            <a:t>during an overdose</a:t>
          </a:r>
          <a:endParaRPr lang="en-US" sz="1600" u="none">
            <a:latin typeface="+mn-lt"/>
            <a:cs typeface="Calibri"/>
          </a:endParaRPr>
        </a:p>
      </dgm:t>
    </dgm:pt>
    <dgm:pt modelId="{913400E5-0A64-4E1F-9D3D-65B35578A6DE}" type="parTrans" cxnId="{D524BF01-11F0-4079-AF9C-8EA5C5A3A508}">
      <dgm:prSet/>
      <dgm:spPr/>
      <dgm:t>
        <a:bodyPr/>
        <a:lstStyle/>
        <a:p>
          <a:endParaRPr lang="en-US">
            <a:latin typeface="+mn-lt"/>
            <a:cs typeface="Calibri" panose="020F0502020204030204" pitchFamily="34" charset="0"/>
          </a:endParaRPr>
        </a:p>
      </dgm:t>
    </dgm:pt>
    <dgm:pt modelId="{2DCD243E-2E92-4B74-BC6A-B602F7179EA7}" type="sibTrans" cxnId="{D524BF01-11F0-4079-AF9C-8EA5C5A3A508}">
      <dgm:prSet/>
      <dgm:spPr/>
      <dgm:t>
        <a:bodyPr/>
        <a:lstStyle/>
        <a:p>
          <a:endParaRPr lang="en-US">
            <a:latin typeface="+mn-lt"/>
            <a:cs typeface="Calibri" panose="020F0502020204030204" pitchFamily="34" charset="0"/>
          </a:endParaRPr>
        </a:p>
      </dgm:t>
    </dgm:pt>
    <dgm:pt modelId="{461A93E7-799E-418E-AE1C-1C6420E641AC}">
      <dgm:prSet custT="1"/>
      <dgm:spPr>
        <a:ln>
          <a:noFill/>
        </a:ln>
      </dgm:spPr>
      <dgm:t>
        <a:bodyPr/>
        <a:lstStyle/>
        <a:p>
          <a:pPr>
            <a:buSzPct val="55000"/>
            <a:buFont typeface="Wingdings" panose="05000000000000000000" pitchFamily="2" charset="2"/>
            <a:buChar char="§"/>
          </a:pPr>
          <a:r>
            <a:rPr lang="en-US" sz="1600" b="0">
              <a:solidFill>
                <a:schemeClr val="tx1"/>
              </a:solidFill>
              <a:latin typeface="+mn-lt"/>
              <a:cs typeface="Calibri"/>
            </a:rPr>
            <a:t>Naloxone has become standard in many communities throughout the country</a:t>
          </a:r>
        </a:p>
      </dgm:t>
    </dgm:pt>
    <dgm:pt modelId="{F852BE3E-080B-46C1-AEC2-E77503C38746}" type="parTrans" cxnId="{4341F991-792A-417D-8ECD-C9AA5A4218E7}">
      <dgm:prSet/>
      <dgm:spPr/>
      <dgm:t>
        <a:bodyPr/>
        <a:lstStyle/>
        <a:p>
          <a:endParaRPr lang="en-US">
            <a:latin typeface="+mn-lt"/>
            <a:cs typeface="Calibri" panose="020F0502020204030204" pitchFamily="34" charset="0"/>
          </a:endParaRPr>
        </a:p>
      </dgm:t>
    </dgm:pt>
    <dgm:pt modelId="{F5EBE85E-7B01-4A32-A02C-4AAD7F3BD359}" type="sibTrans" cxnId="{4341F991-792A-417D-8ECD-C9AA5A4218E7}">
      <dgm:prSet/>
      <dgm:spPr/>
      <dgm:t>
        <a:bodyPr/>
        <a:lstStyle/>
        <a:p>
          <a:endParaRPr lang="en-US">
            <a:latin typeface="+mn-lt"/>
            <a:cs typeface="Calibri" panose="020F0502020204030204" pitchFamily="34" charset="0"/>
          </a:endParaRPr>
        </a:p>
      </dgm:t>
    </dgm:pt>
    <dgm:pt modelId="{204FD7DE-0951-4E9B-814C-80DBB98B91AE}">
      <dgm:prSet phldrT="[Text]" custT="1"/>
      <dgm:spPr>
        <a:ln>
          <a:noFill/>
        </a:ln>
      </dgm:spPr>
      <dgm:t>
        <a:bodyPr/>
        <a:lstStyle/>
        <a:p>
          <a:pPr>
            <a:buSzPct val="54687"/>
            <a:buFont typeface="Wingdings" panose="05000000000000000000" pitchFamily="2" charset="2"/>
            <a:buChar char="§"/>
          </a:pPr>
          <a:r>
            <a:rPr lang="en-US" sz="1600">
              <a:latin typeface="+mn-lt"/>
              <a:cs typeface="Calibri"/>
            </a:rPr>
            <a:t>Any del</a:t>
          </a:r>
          <a:r>
            <a:rPr lang="en-US" sz="1600" spc="-60">
              <a:latin typeface="+mn-lt"/>
              <a:cs typeface="Calibri"/>
            </a:rPr>
            <a:t>a</a:t>
          </a:r>
          <a:r>
            <a:rPr lang="en-US" sz="1600">
              <a:latin typeface="+mn-lt"/>
              <a:cs typeface="Calibri"/>
            </a:rPr>
            <a:t>y in ad</a:t>
          </a:r>
          <a:r>
            <a:rPr lang="en-US" sz="1600" spc="-5">
              <a:latin typeface="+mn-lt"/>
              <a:cs typeface="Calibri"/>
            </a:rPr>
            <a:t>m</a:t>
          </a:r>
          <a:r>
            <a:rPr lang="en-US" sz="1600">
              <a:latin typeface="+mn-lt"/>
              <a:cs typeface="Calibri"/>
            </a:rPr>
            <a:t>ini</a:t>
          </a:r>
          <a:r>
            <a:rPr lang="en-US" sz="1600" spc="-40">
              <a:latin typeface="+mn-lt"/>
              <a:cs typeface="Calibri"/>
            </a:rPr>
            <a:t>s</a:t>
          </a:r>
          <a:r>
            <a:rPr lang="en-US" sz="1600" spc="-35">
              <a:latin typeface="+mn-lt"/>
              <a:cs typeface="Calibri"/>
            </a:rPr>
            <a:t>t</a:t>
          </a:r>
          <a:r>
            <a:rPr lang="en-US" sz="1600" spc="-5">
              <a:latin typeface="+mn-lt"/>
              <a:cs typeface="Calibri"/>
            </a:rPr>
            <a:t>eri</a:t>
          </a:r>
          <a:r>
            <a:rPr lang="en-US" sz="1600" spc="5">
              <a:latin typeface="+mn-lt"/>
              <a:cs typeface="Calibri"/>
            </a:rPr>
            <a:t>n</a:t>
          </a:r>
          <a:r>
            <a:rPr lang="en-US" sz="1600">
              <a:latin typeface="+mn-lt"/>
              <a:cs typeface="Calibri"/>
            </a:rPr>
            <a:t>g</a:t>
          </a:r>
          <a:r>
            <a:rPr lang="en-US" sz="1600" spc="5">
              <a:latin typeface="+mn-lt"/>
              <a:cs typeface="Calibri"/>
            </a:rPr>
            <a:t> </a:t>
          </a:r>
          <a:r>
            <a:rPr lang="en-US" sz="1600">
              <a:latin typeface="+mn-lt"/>
              <a:cs typeface="Calibri"/>
            </a:rPr>
            <a:t>nal</a:t>
          </a:r>
          <a:r>
            <a:rPr lang="en-US" sz="1600" spc="-65">
              <a:latin typeface="+mn-lt"/>
              <a:cs typeface="Calibri"/>
            </a:rPr>
            <a:t>o</a:t>
          </a:r>
          <a:r>
            <a:rPr lang="en-US" sz="1600" spc="-95">
              <a:latin typeface="+mn-lt"/>
              <a:cs typeface="Calibri"/>
            </a:rPr>
            <a:t>x</a:t>
          </a:r>
          <a:r>
            <a:rPr lang="en-US" sz="1600" spc="-5">
              <a:latin typeface="+mn-lt"/>
              <a:cs typeface="Calibri"/>
            </a:rPr>
            <a:t>o</a:t>
          </a:r>
          <a:r>
            <a:rPr lang="en-US" sz="1600">
              <a:latin typeface="+mn-lt"/>
              <a:cs typeface="Calibri"/>
            </a:rPr>
            <a:t>ne</a:t>
          </a:r>
          <a:r>
            <a:rPr lang="en-US" sz="1600" spc="5">
              <a:latin typeface="+mn-lt"/>
              <a:cs typeface="Calibri"/>
            </a:rPr>
            <a:t> </a:t>
          </a:r>
          <a:r>
            <a:rPr lang="en-US" sz="1600" spc="-35">
              <a:latin typeface="+mn-lt"/>
              <a:cs typeface="Calibri"/>
            </a:rPr>
            <a:t>c</a:t>
          </a:r>
          <a:r>
            <a:rPr lang="en-US" sz="1600">
              <a:latin typeface="+mn-lt"/>
              <a:cs typeface="Calibri"/>
            </a:rPr>
            <a:t>an lead </a:t>
          </a:r>
          <a:r>
            <a:rPr lang="en-US" sz="1600" spc="-35">
              <a:latin typeface="+mn-lt"/>
              <a:cs typeface="Calibri"/>
            </a:rPr>
            <a:t>t</a:t>
          </a:r>
          <a:r>
            <a:rPr lang="en-US" sz="1600">
              <a:latin typeface="+mn-lt"/>
              <a:cs typeface="Calibri"/>
            </a:rPr>
            <a:t>o de</a:t>
          </a:r>
          <a:r>
            <a:rPr lang="en-US" sz="1600" spc="-35">
              <a:latin typeface="+mn-lt"/>
              <a:cs typeface="Calibri"/>
            </a:rPr>
            <a:t>a</a:t>
          </a:r>
          <a:r>
            <a:rPr lang="en-US" sz="1600" spc="5">
              <a:latin typeface="+mn-lt"/>
              <a:cs typeface="Calibri"/>
            </a:rPr>
            <a:t>t</a:t>
          </a:r>
          <a:r>
            <a:rPr lang="en-US" sz="1600">
              <a:latin typeface="+mn-lt"/>
              <a:cs typeface="Calibri"/>
            </a:rPr>
            <a:t>h</a:t>
          </a:r>
          <a:r>
            <a:rPr lang="en-US" sz="1600" spc="-15">
              <a:latin typeface="+mn-lt"/>
              <a:cs typeface="Calibri"/>
            </a:rPr>
            <a:t> </a:t>
          </a:r>
          <a:r>
            <a:rPr lang="en-US" sz="1600" spc="5">
              <a:latin typeface="+mn-lt"/>
              <a:cs typeface="Calibri"/>
            </a:rPr>
            <a:t>an</a:t>
          </a:r>
          <a:r>
            <a:rPr lang="en-US" sz="1600">
              <a:latin typeface="+mn-lt"/>
              <a:cs typeface="Calibri"/>
            </a:rPr>
            <a:t>d </a:t>
          </a:r>
          <a:r>
            <a:rPr lang="en-US" sz="1600" spc="-10">
              <a:latin typeface="+mn-lt"/>
              <a:cs typeface="Calibri"/>
            </a:rPr>
            <a:t>i</a:t>
          </a:r>
          <a:r>
            <a:rPr lang="en-US" sz="1600">
              <a:latin typeface="+mn-lt"/>
              <a:cs typeface="Calibri"/>
            </a:rPr>
            <a:t>n</a:t>
          </a:r>
          <a:r>
            <a:rPr lang="en-US" sz="1600" spc="-5">
              <a:latin typeface="+mn-lt"/>
              <a:cs typeface="Calibri"/>
            </a:rPr>
            <a:t>j</a:t>
          </a:r>
          <a:r>
            <a:rPr lang="en-US" sz="1600">
              <a:latin typeface="+mn-lt"/>
              <a:cs typeface="Calibri"/>
            </a:rPr>
            <a:t>u</a:t>
          </a:r>
          <a:r>
            <a:rPr lang="en-US" sz="1600" spc="10">
              <a:latin typeface="+mn-lt"/>
              <a:cs typeface="Calibri"/>
            </a:rPr>
            <a:t>ry</a:t>
          </a:r>
          <a:endParaRPr lang="en-US" sz="1600">
            <a:latin typeface="+mn-lt"/>
            <a:cs typeface="Calibri"/>
          </a:endParaRPr>
        </a:p>
      </dgm:t>
    </dgm:pt>
    <dgm:pt modelId="{0E499285-B013-4006-8CA2-87D55A2A47C4}" type="parTrans" cxnId="{30677D5F-B0A7-4811-9CD7-626E8098F773}">
      <dgm:prSet/>
      <dgm:spPr/>
      <dgm:t>
        <a:bodyPr/>
        <a:lstStyle/>
        <a:p>
          <a:endParaRPr lang="en-US">
            <a:latin typeface="+mn-lt"/>
            <a:cs typeface="Calibri" panose="020F0502020204030204" pitchFamily="34" charset="0"/>
          </a:endParaRPr>
        </a:p>
      </dgm:t>
    </dgm:pt>
    <dgm:pt modelId="{EEA27432-EFC3-40E1-8C3D-4B153C9CCBB2}" type="sibTrans" cxnId="{30677D5F-B0A7-4811-9CD7-626E8098F773}">
      <dgm:prSet/>
      <dgm:spPr/>
      <dgm:t>
        <a:bodyPr/>
        <a:lstStyle/>
        <a:p>
          <a:endParaRPr lang="en-US">
            <a:latin typeface="+mn-lt"/>
            <a:cs typeface="Calibri" panose="020F0502020204030204" pitchFamily="34" charset="0"/>
          </a:endParaRPr>
        </a:p>
      </dgm:t>
    </dgm:pt>
    <dgm:pt modelId="{18959259-5087-4695-A702-ED236A78A158}">
      <dgm:prSet phldrT="[Text]" custT="1"/>
      <dgm:spPr>
        <a:ln>
          <a:noFill/>
        </a:ln>
      </dgm:spPr>
      <dgm:t>
        <a:bodyPr/>
        <a:lstStyle/>
        <a:p>
          <a:pPr>
            <a:buSzPct val="54687"/>
            <a:buFont typeface="Wingdings" panose="05000000000000000000" pitchFamily="2" charset="2"/>
            <a:buChar char="§"/>
          </a:pPr>
          <a:r>
            <a:rPr lang="en-US" sz="1600">
              <a:latin typeface="+mn-lt"/>
              <a:cs typeface="Calibri"/>
            </a:rPr>
            <a:t>It </a:t>
          </a:r>
          <a:r>
            <a:rPr lang="en-US" sz="1600" b="1">
              <a:latin typeface="+mn-lt"/>
              <a:cs typeface="Calibri"/>
            </a:rPr>
            <a:t>cannot</a:t>
          </a:r>
          <a:r>
            <a:rPr lang="en-US" sz="1600" b="1" spc="-30">
              <a:latin typeface="+mn-lt"/>
              <a:cs typeface="Calibri"/>
            </a:rPr>
            <a:t> </a:t>
          </a:r>
          <a:r>
            <a:rPr lang="en-US" sz="1600" b="1">
              <a:latin typeface="+mn-lt"/>
              <a:cs typeface="Calibri"/>
            </a:rPr>
            <a:t>be</a:t>
          </a:r>
          <a:r>
            <a:rPr lang="en-US" sz="1600" b="1" spc="-30">
              <a:latin typeface="+mn-lt"/>
              <a:cs typeface="Calibri"/>
            </a:rPr>
            <a:t> </a:t>
          </a:r>
          <a:r>
            <a:rPr lang="en-US" sz="1600" b="1">
              <a:latin typeface="+mn-lt"/>
              <a:cs typeface="Calibri"/>
            </a:rPr>
            <a:t>used </a:t>
          </a:r>
          <a:r>
            <a:rPr lang="en-US" sz="1600" b="1" spc="-35">
              <a:latin typeface="+mn-lt"/>
              <a:cs typeface="Calibri"/>
            </a:rPr>
            <a:t>t</a:t>
          </a:r>
          <a:r>
            <a:rPr lang="en-US" sz="1600" b="1">
              <a:latin typeface="+mn-lt"/>
              <a:cs typeface="Calibri"/>
            </a:rPr>
            <a:t>o</a:t>
          </a:r>
          <a:r>
            <a:rPr lang="en-US" sz="1600" b="1" spc="5">
              <a:latin typeface="+mn-lt"/>
              <a:cs typeface="Calibri"/>
            </a:rPr>
            <a:t> </a:t>
          </a:r>
          <a:r>
            <a:rPr lang="en-US" sz="1600" b="1" spc="-30">
              <a:latin typeface="+mn-lt"/>
              <a:cs typeface="Calibri"/>
            </a:rPr>
            <a:t>g</a:t>
          </a:r>
          <a:r>
            <a:rPr lang="en-US" sz="1600" b="1" spc="-15">
              <a:latin typeface="+mn-lt"/>
              <a:cs typeface="Calibri"/>
            </a:rPr>
            <a:t>e</a:t>
          </a:r>
          <a:r>
            <a:rPr lang="en-US" sz="1600" b="1">
              <a:latin typeface="+mn-lt"/>
              <a:cs typeface="Calibri"/>
            </a:rPr>
            <a:t>t</a:t>
          </a:r>
          <a:r>
            <a:rPr lang="en-US" sz="1600" b="1" spc="-15">
              <a:latin typeface="+mn-lt"/>
              <a:cs typeface="Calibri"/>
            </a:rPr>
            <a:t> </a:t>
          </a:r>
          <a:r>
            <a:rPr lang="en-US" sz="1600" b="1">
              <a:latin typeface="+mn-lt"/>
              <a:cs typeface="Calibri"/>
            </a:rPr>
            <a:t>hi</a:t>
          </a:r>
          <a:r>
            <a:rPr lang="en-US" sz="1600" b="1" spc="-5">
              <a:latin typeface="+mn-lt"/>
              <a:cs typeface="Calibri"/>
            </a:rPr>
            <a:t>g</a:t>
          </a:r>
          <a:r>
            <a:rPr lang="en-US" sz="1600" b="1">
              <a:latin typeface="+mn-lt"/>
              <a:cs typeface="Calibri"/>
            </a:rPr>
            <a:t>h </a:t>
          </a:r>
          <a:r>
            <a:rPr lang="en-US" sz="1600">
              <a:latin typeface="+mn-lt"/>
              <a:cs typeface="Calibri"/>
            </a:rPr>
            <a:t>or set someone back in their recovery</a:t>
          </a:r>
        </a:p>
      </dgm:t>
    </dgm:pt>
    <dgm:pt modelId="{0D1DF458-DC60-4927-B6B9-9B96EA031E9E}" type="parTrans" cxnId="{B759E1A6-7E9B-494E-A16C-657BBAC2C406}">
      <dgm:prSet/>
      <dgm:spPr/>
      <dgm:t>
        <a:bodyPr/>
        <a:lstStyle/>
        <a:p>
          <a:endParaRPr lang="en-US">
            <a:latin typeface="+mn-lt"/>
            <a:cs typeface="Calibri" panose="020F0502020204030204" pitchFamily="34" charset="0"/>
          </a:endParaRPr>
        </a:p>
      </dgm:t>
    </dgm:pt>
    <dgm:pt modelId="{8EAAECDB-3755-40A1-BDDC-B3387D97729E}" type="sibTrans" cxnId="{B759E1A6-7E9B-494E-A16C-657BBAC2C406}">
      <dgm:prSet/>
      <dgm:spPr/>
      <dgm:t>
        <a:bodyPr/>
        <a:lstStyle/>
        <a:p>
          <a:endParaRPr lang="en-US">
            <a:latin typeface="+mn-lt"/>
            <a:cs typeface="Calibri" panose="020F0502020204030204" pitchFamily="34" charset="0"/>
          </a:endParaRPr>
        </a:p>
      </dgm:t>
    </dgm:pt>
    <dgm:pt modelId="{F55ACB93-573A-4EE3-8C35-16CFE16E9F7E}">
      <dgm:prSet custT="1"/>
      <dgm:spPr>
        <a:ln>
          <a:noFill/>
        </a:ln>
      </dgm:spPr>
      <dgm:t>
        <a:bodyPr/>
        <a:lstStyle/>
        <a:p>
          <a:pPr>
            <a:buSzPct val="55000"/>
            <a:buFont typeface="Wingdings" panose="05000000000000000000" pitchFamily="2" charset="2"/>
            <a:buChar char="§"/>
          </a:pPr>
          <a:r>
            <a:rPr lang="en-US" sz="1600" u="none" spc="-105">
              <a:latin typeface="+mn-lt"/>
              <a:cs typeface="Calibri"/>
            </a:rPr>
            <a:t>It is e</a:t>
          </a:r>
          <a:r>
            <a:rPr lang="en-US" sz="1600" u="none" spc="-50">
              <a:latin typeface="+mn-lt"/>
              <a:cs typeface="Calibri"/>
            </a:rPr>
            <a:t>f</a:t>
          </a:r>
          <a:r>
            <a:rPr lang="en-US" sz="1600" u="none" spc="-95">
              <a:latin typeface="+mn-lt"/>
              <a:cs typeface="Calibri"/>
            </a:rPr>
            <a:t>f</a:t>
          </a:r>
          <a:r>
            <a:rPr lang="en-US" sz="1600" u="none" spc="-5">
              <a:latin typeface="+mn-lt"/>
              <a:cs typeface="Calibri"/>
            </a:rPr>
            <a:t>e</a:t>
          </a:r>
          <a:r>
            <a:rPr lang="en-US" sz="1600" u="none" spc="5">
              <a:latin typeface="+mn-lt"/>
              <a:cs typeface="Calibri"/>
            </a:rPr>
            <a:t>c</a:t>
          </a:r>
          <a:r>
            <a:rPr lang="en-US" sz="1600" u="none">
              <a:latin typeface="+mn-lt"/>
              <a:cs typeface="Calibri"/>
            </a:rPr>
            <a:t>ti</a:t>
          </a:r>
          <a:r>
            <a:rPr lang="en-US" sz="1600" u="none" spc="-45">
              <a:latin typeface="+mn-lt"/>
              <a:cs typeface="Calibri"/>
            </a:rPr>
            <a:t>v</a:t>
          </a:r>
          <a:r>
            <a:rPr lang="en-US" sz="1600" u="none">
              <a:latin typeface="+mn-lt"/>
              <a:cs typeface="Calibri"/>
            </a:rPr>
            <a:t>e</a:t>
          </a:r>
          <a:r>
            <a:rPr lang="en-US" sz="1600" u="none" spc="5">
              <a:latin typeface="+mn-lt"/>
              <a:cs typeface="Calibri"/>
            </a:rPr>
            <a:t> </a:t>
          </a:r>
          <a:r>
            <a:rPr lang="en-US" sz="1600" u="none">
              <a:latin typeface="+mn-lt"/>
              <a:cs typeface="Calibri"/>
            </a:rPr>
            <a:t>u</a:t>
          </a:r>
          <a:r>
            <a:rPr lang="en-US" sz="1600" u="none" spc="-5">
              <a:latin typeface="+mn-lt"/>
              <a:cs typeface="Calibri"/>
            </a:rPr>
            <a:t>s</a:t>
          </a:r>
          <a:r>
            <a:rPr lang="en-US" sz="1600" u="none">
              <a:latin typeface="+mn-lt"/>
              <a:cs typeface="Calibri"/>
            </a:rPr>
            <a:t>ually within</a:t>
          </a:r>
          <a:r>
            <a:rPr lang="en-US" sz="1600" u="none" spc="10">
              <a:latin typeface="+mn-lt"/>
              <a:cs typeface="Calibri"/>
            </a:rPr>
            <a:t> </a:t>
          </a:r>
          <a:r>
            <a:rPr lang="en-US" sz="1600" u="none">
              <a:latin typeface="+mn-lt"/>
              <a:cs typeface="Calibri"/>
            </a:rPr>
            <a:t>1 </a:t>
          </a:r>
          <a:r>
            <a:rPr lang="en-US" sz="1600" u="none" spc="-35">
              <a:latin typeface="+mn-lt"/>
              <a:cs typeface="Calibri"/>
            </a:rPr>
            <a:t>t</a:t>
          </a:r>
          <a:r>
            <a:rPr lang="en-US" sz="1600" u="none">
              <a:latin typeface="+mn-lt"/>
              <a:cs typeface="Calibri"/>
            </a:rPr>
            <a:t>o</a:t>
          </a:r>
          <a:r>
            <a:rPr lang="en-US" sz="1600" u="none" spc="-10">
              <a:latin typeface="+mn-lt"/>
              <a:cs typeface="Calibri"/>
            </a:rPr>
            <a:t> </a:t>
          </a:r>
          <a:r>
            <a:rPr lang="en-US" sz="1600" u="none">
              <a:latin typeface="+mn-lt"/>
              <a:cs typeface="Calibri"/>
            </a:rPr>
            <a:t>3 </a:t>
          </a:r>
          <a:r>
            <a:rPr lang="en-US" sz="1600" u="none" spc="-5">
              <a:latin typeface="+mn-lt"/>
              <a:cs typeface="Calibri"/>
            </a:rPr>
            <a:t>m</a:t>
          </a:r>
          <a:r>
            <a:rPr lang="en-US" sz="1600" u="none">
              <a:latin typeface="+mn-lt"/>
              <a:cs typeface="Calibri"/>
            </a:rPr>
            <a:t>inu</a:t>
          </a:r>
          <a:r>
            <a:rPr lang="en-US" sz="1600" u="none" spc="-35">
              <a:latin typeface="+mn-lt"/>
              <a:cs typeface="Calibri"/>
            </a:rPr>
            <a:t>t</a:t>
          </a:r>
          <a:r>
            <a:rPr lang="en-US" sz="1600" u="none">
              <a:latin typeface="+mn-lt"/>
              <a:cs typeface="Calibri"/>
            </a:rPr>
            <a:t>es.</a:t>
          </a:r>
        </a:p>
      </dgm:t>
    </dgm:pt>
    <dgm:pt modelId="{C294865C-5CC2-4B1C-80B0-B6F06A87E45D}" type="parTrans" cxnId="{151CAF2A-FF6F-4A61-B440-A0E4D091AD96}">
      <dgm:prSet/>
      <dgm:spPr/>
      <dgm:t>
        <a:bodyPr/>
        <a:lstStyle/>
        <a:p>
          <a:endParaRPr lang="en-US"/>
        </a:p>
      </dgm:t>
    </dgm:pt>
    <dgm:pt modelId="{9E3551CA-0380-4C6F-B39D-145D5AB61EC7}" type="sibTrans" cxnId="{151CAF2A-FF6F-4A61-B440-A0E4D091AD96}">
      <dgm:prSet/>
      <dgm:spPr/>
      <dgm:t>
        <a:bodyPr/>
        <a:lstStyle/>
        <a:p>
          <a:endParaRPr lang="en-US"/>
        </a:p>
      </dgm:t>
    </dgm:pt>
    <dgm:pt modelId="{109122E0-9708-4EFB-A078-8400A7BE9074}">
      <dgm:prSet custT="1"/>
      <dgm:spPr>
        <a:ln>
          <a:noFill/>
        </a:ln>
      </dgm:spPr>
      <dgm:t>
        <a:bodyPr/>
        <a:lstStyle/>
        <a:p>
          <a:pPr>
            <a:buSzPct val="55000"/>
            <a:buFont typeface="Wingdings" panose="05000000000000000000" pitchFamily="2" charset="2"/>
            <a:buChar char="§"/>
          </a:pPr>
          <a:r>
            <a:rPr lang="en-US" sz="1600" b="1" u="none" spc="-130">
              <a:latin typeface="+mn-lt"/>
              <a:cs typeface="Calibri"/>
            </a:rPr>
            <a:t>The effects</a:t>
          </a:r>
          <a:r>
            <a:rPr lang="en-US" sz="1600" b="1" u="none" spc="10">
              <a:latin typeface="+mn-lt"/>
              <a:cs typeface="Calibri"/>
            </a:rPr>
            <a:t> </a:t>
          </a:r>
          <a:r>
            <a:rPr lang="en-US" sz="1600" b="1" u="none" spc="-15">
              <a:latin typeface="+mn-lt"/>
              <a:cs typeface="Calibri"/>
            </a:rPr>
            <a:t>la</a:t>
          </a:r>
          <a:r>
            <a:rPr lang="en-US" sz="1600" b="1" u="none" spc="-50">
              <a:latin typeface="+mn-lt"/>
              <a:cs typeface="Calibri"/>
            </a:rPr>
            <a:t>s</a:t>
          </a:r>
          <a:r>
            <a:rPr lang="en-US" sz="1600" b="1" u="none" spc="-10">
              <a:latin typeface="+mn-lt"/>
              <a:cs typeface="Calibri"/>
            </a:rPr>
            <a:t>t </a:t>
          </a:r>
          <a:r>
            <a:rPr lang="en-US" sz="1600" b="1" u="none" spc="-20">
              <a:latin typeface="+mn-lt"/>
              <a:cs typeface="Calibri"/>
            </a:rPr>
            <a:t>b</a:t>
          </a:r>
          <a:r>
            <a:rPr lang="en-US" sz="1600" b="1" u="none" spc="-10">
              <a:latin typeface="+mn-lt"/>
              <a:cs typeface="Calibri"/>
            </a:rPr>
            <a:t>e</a:t>
          </a:r>
          <a:r>
            <a:rPr lang="en-US" sz="1600" b="1" u="none" spc="-15">
              <a:latin typeface="+mn-lt"/>
              <a:cs typeface="Calibri"/>
            </a:rPr>
            <a:t>t</a:t>
          </a:r>
          <a:r>
            <a:rPr lang="en-US" sz="1600" b="1" u="none" spc="-50">
              <a:latin typeface="+mn-lt"/>
              <a:cs typeface="Calibri"/>
            </a:rPr>
            <a:t>w</a:t>
          </a:r>
          <a:r>
            <a:rPr lang="en-US" sz="1600" b="1" u="none" spc="5">
              <a:latin typeface="+mn-lt"/>
              <a:cs typeface="Calibri"/>
            </a:rPr>
            <a:t>ee</a:t>
          </a:r>
          <a:r>
            <a:rPr lang="en-US" sz="1600" b="1" u="none" spc="-20">
              <a:latin typeface="+mn-lt"/>
              <a:cs typeface="Calibri"/>
            </a:rPr>
            <a:t>n</a:t>
          </a:r>
          <a:r>
            <a:rPr lang="en-US" sz="1600" b="1" u="none" spc="-5">
              <a:latin typeface="+mn-lt"/>
              <a:cs typeface="Calibri"/>
            </a:rPr>
            <a:t> </a:t>
          </a:r>
          <a:r>
            <a:rPr lang="en-US" sz="1600" b="1" u="none" spc="-20">
              <a:latin typeface="+mn-lt"/>
              <a:cs typeface="Calibri"/>
            </a:rPr>
            <a:t>30</a:t>
          </a:r>
          <a:r>
            <a:rPr lang="en-US" sz="1600" b="1" u="none">
              <a:latin typeface="+mn-lt"/>
              <a:cs typeface="Calibri"/>
            </a:rPr>
            <a:t> </a:t>
          </a:r>
          <a:r>
            <a:rPr lang="en-US" sz="1600" b="1" u="none" spc="-40">
              <a:latin typeface="+mn-lt"/>
              <a:cs typeface="Calibri"/>
            </a:rPr>
            <a:t>t</a:t>
          </a:r>
          <a:r>
            <a:rPr lang="en-US" sz="1600" b="1" u="none">
              <a:latin typeface="+mn-lt"/>
              <a:cs typeface="Calibri"/>
            </a:rPr>
            <a:t>o</a:t>
          </a:r>
          <a:r>
            <a:rPr lang="en-US" sz="1600" b="1" u="none" spc="-15">
              <a:latin typeface="+mn-lt"/>
              <a:cs typeface="Calibri"/>
            </a:rPr>
            <a:t> </a:t>
          </a:r>
          <a:r>
            <a:rPr lang="en-US" sz="1600" b="1" u="none" spc="-20">
              <a:latin typeface="+mn-lt"/>
              <a:cs typeface="Calibri"/>
            </a:rPr>
            <a:t>90</a:t>
          </a:r>
          <a:r>
            <a:rPr lang="en-US" sz="1600" b="1" u="none">
              <a:latin typeface="+mn-lt"/>
              <a:cs typeface="Calibri"/>
            </a:rPr>
            <a:t> </a:t>
          </a:r>
          <a:r>
            <a:rPr lang="en-US" sz="1600" b="1" u="none" spc="-25">
              <a:latin typeface="+mn-lt"/>
              <a:cs typeface="Calibri"/>
            </a:rPr>
            <a:t>m</a:t>
          </a:r>
          <a:r>
            <a:rPr lang="en-US" sz="1600" b="1" u="none" spc="-15">
              <a:latin typeface="+mn-lt"/>
              <a:cs typeface="Calibri"/>
            </a:rPr>
            <a:t>i</a:t>
          </a:r>
          <a:r>
            <a:rPr lang="en-US" sz="1600" b="1" u="none" spc="-20">
              <a:latin typeface="+mn-lt"/>
              <a:cs typeface="Calibri"/>
            </a:rPr>
            <a:t>nu</a:t>
          </a:r>
          <a:r>
            <a:rPr lang="en-US" sz="1600" b="1" u="none" spc="-40">
              <a:latin typeface="+mn-lt"/>
              <a:cs typeface="Calibri"/>
            </a:rPr>
            <a:t>t</a:t>
          </a:r>
          <a:r>
            <a:rPr lang="en-US" sz="1600" b="1" u="none" spc="5">
              <a:latin typeface="+mn-lt"/>
              <a:cs typeface="Calibri"/>
            </a:rPr>
            <a:t>e</a:t>
          </a:r>
          <a:r>
            <a:rPr lang="en-US" sz="1600" b="1" u="none" spc="-15">
              <a:latin typeface="+mn-lt"/>
              <a:cs typeface="Calibri"/>
            </a:rPr>
            <a:t>s – giving you time to get more help!</a:t>
          </a:r>
          <a:endParaRPr lang="en-US" sz="1600" u="none">
            <a:latin typeface="+mn-lt"/>
            <a:cs typeface="Calibri"/>
          </a:endParaRPr>
        </a:p>
      </dgm:t>
    </dgm:pt>
    <dgm:pt modelId="{E338C2FE-4255-434A-A96A-8D8B9BAA3743}" type="parTrans" cxnId="{CD7907FA-871E-40A5-9ED4-C98A20BE9104}">
      <dgm:prSet/>
      <dgm:spPr/>
      <dgm:t>
        <a:bodyPr/>
        <a:lstStyle/>
        <a:p>
          <a:endParaRPr lang="en-US"/>
        </a:p>
      </dgm:t>
    </dgm:pt>
    <dgm:pt modelId="{B6B77349-6BFA-4FD9-A5AC-B3DA6D91507D}" type="sibTrans" cxnId="{CD7907FA-871E-40A5-9ED4-C98A20BE9104}">
      <dgm:prSet/>
      <dgm:spPr/>
      <dgm:t>
        <a:bodyPr/>
        <a:lstStyle/>
        <a:p>
          <a:endParaRPr lang="en-US"/>
        </a:p>
      </dgm:t>
    </dgm:pt>
    <dgm:pt modelId="{4AEEE2B5-CF46-4435-8B62-3AB51BA1D8AA}">
      <dgm:prSet custT="1"/>
      <dgm:spPr>
        <a:ln>
          <a:noFill/>
        </a:ln>
      </dgm:spPr>
      <dgm:t>
        <a:bodyPr/>
        <a:lstStyle/>
        <a:p>
          <a:pPr>
            <a:buSzPct val="55000"/>
            <a:buFont typeface="Wingdings" panose="05000000000000000000" pitchFamily="2" charset="2"/>
            <a:buChar char="§"/>
          </a:pPr>
          <a:r>
            <a:rPr lang="en-US" sz="1600" b="0" spc="-5">
              <a:solidFill>
                <a:schemeClr val="tx1"/>
              </a:solidFill>
              <a:latin typeface="+mn-lt"/>
              <a:cs typeface="Calibri"/>
            </a:rPr>
            <a:t>N</a:t>
          </a:r>
          <a:r>
            <a:rPr lang="en-US" sz="1600" b="0">
              <a:solidFill>
                <a:schemeClr val="tx1"/>
              </a:solidFill>
              <a:latin typeface="+mn-lt"/>
              <a:cs typeface="Calibri"/>
            </a:rPr>
            <a:t>o</a:t>
          </a:r>
          <a:r>
            <a:rPr lang="en-US" sz="1600" b="0" spc="5">
              <a:solidFill>
                <a:schemeClr val="tx1"/>
              </a:solidFill>
              <a:latin typeface="+mn-lt"/>
              <a:cs typeface="Calibri"/>
            </a:rPr>
            <a:t> </a:t>
          </a:r>
          <a:r>
            <a:rPr lang="en-US" sz="1600" b="0">
              <a:solidFill>
                <a:schemeClr val="tx1"/>
              </a:solidFill>
              <a:latin typeface="+mn-lt"/>
              <a:cs typeface="Calibri"/>
            </a:rPr>
            <a:t>ne</a:t>
          </a:r>
          <a:r>
            <a:rPr lang="en-US" sz="1600" b="0" spc="-65">
              <a:solidFill>
                <a:schemeClr val="tx1"/>
              </a:solidFill>
              <a:latin typeface="+mn-lt"/>
              <a:cs typeface="Calibri"/>
            </a:rPr>
            <a:t>g</a:t>
          </a:r>
          <a:r>
            <a:rPr lang="en-US" sz="1600" b="0" spc="-35">
              <a:solidFill>
                <a:schemeClr val="tx1"/>
              </a:solidFill>
              <a:latin typeface="+mn-lt"/>
              <a:cs typeface="Calibri"/>
            </a:rPr>
            <a:t>a</a:t>
          </a:r>
          <a:r>
            <a:rPr lang="en-US" sz="1600" b="0">
              <a:solidFill>
                <a:schemeClr val="tx1"/>
              </a:solidFill>
              <a:latin typeface="+mn-lt"/>
              <a:cs typeface="Calibri"/>
            </a:rPr>
            <a:t>ti</a:t>
          </a:r>
          <a:r>
            <a:rPr lang="en-US" sz="1600" b="0" spc="-45">
              <a:solidFill>
                <a:schemeClr val="tx1"/>
              </a:solidFill>
              <a:latin typeface="+mn-lt"/>
              <a:cs typeface="Calibri"/>
            </a:rPr>
            <a:t>v</a:t>
          </a:r>
          <a:r>
            <a:rPr lang="en-US" sz="1600" b="0">
              <a:solidFill>
                <a:schemeClr val="tx1"/>
              </a:solidFill>
              <a:latin typeface="+mn-lt"/>
              <a:cs typeface="Calibri"/>
            </a:rPr>
            <a:t>e</a:t>
          </a:r>
          <a:r>
            <a:rPr lang="en-US" sz="1600" b="0" spc="20">
              <a:solidFill>
                <a:schemeClr val="tx1"/>
              </a:solidFill>
              <a:latin typeface="+mn-lt"/>
              <a:cs typeface="Calibri"/>
            </a:rPr>
            <a:t> </a:t>
          </a:r>
          <a:r>
            <a:rPr lang="en-US" sz="1600" b="0">
              <a:solidFill>
                <a:schemeClr val="tx1"/>
              </a:solidFill>
              <a:latin typeface="+mn-lt"/>
              <a:cs typeface="Calibri"/>
            </a:rPr>
            <a:t>heal</a:t>
          </a:r>
          <a:r>
            <a:rPr lang="en-US" sz="1600" b="0" spc="5">
              <a:solidFill>
                <a:schemeClr val="tx1"/>
              </a:solidFill>
              <a:latin typeface="+mn-lt"/>
              <a:cs typeface="Calibri"/>
            </a:rPr>
            <a:t>t</a:t>
          </a:r>
          <a:r>
            <a:rPr lang="en-US" sz="1600" b="0">
              <a:solidFill>
                <a:schemeClr val="tx1"/>
              </a:solidFill>
              <a:latin typeface="+mn-lt"/>
              <a:cs typeface="Calibri"/>
            </a:rPr>
            <a:t>h</a:t>
          </a:r>
          <a:r>
            <a:rPr lang="en-US" sz="1600" b="0" spc="-15">
              <a:solidFill>
                <a:schemeClr val="tx1"/>
              </a:solidFill>
              <a:latin typeface="+mn-lt"/>
              <a:cs typeface="Calibri"/>
            </a:rPr>
            <a:t> </a:t>
          </a:r>
          <a:r>
            <a:rPr lang="en-US" sz="1600" b="0" spc="-5">
              <a:solidFill>
                <a:schemeClr val="tx1"/>
              </a:solidFill>
              <a:latin typeface="+mn-lt"/>
              <a:cs typeface="Calibri"/>
            </a:rPr>
            <a:t>o</a:t>
          </a:r>
          <a:r>
            <a:rPr lang="en-US" sz="1600" b="0">
              <a:solidFill>
                <a:schemeClr val="tx1"/>
              </a:solidFill>
              <a:latin typeface="+mn-lt"/>
              <a:cs typeface="Calibri"/>
            </a:rPr>
            <a:t>u</a:t>
          </a:r>
          <a:r>
            <a:rPr lang="en-US" sz="1600" b="0" spc="-35">
              <a:solidFill>
                <a:schemeClr val="tx1"/>
              </a:solidFill>
              <a:latin typeface="+mn-lt"/>
              <a:cs typeface="Calibri"/>
            </a:rPr>
            <a:t>tc</a:t>
          </a:r>
          <a:r>
            <a:rPr lang="en-US" sz="1600" b="0" spc="-5">
              <a:solidFill>
                <a:schemeClr val="tx1"/>
              </a:solidFill>
              <a:latin typeface="+mn-lt"/>
              <a:cs typeface="Calibri"/>
            </a:rPr>
            <a:t>om</a:t>
          </a:r>
          <a:r>
            <a:rPr lang="en-US" sz="1600" b="0">
              <a:solidFill>
                <a:schemeClr val="tx1"/>
              </a:solidFill>
              <a:latin typeface="+mn-lt"/>
              <a:cs typeface="Calibri"/>
            </a:rPr>
            <a:t>es h</a:t>
          </a:r>
          <a:r>
            <a:rPr lang="en-US" sz="1600" b="0" spc="-60">
              <a:solidFill>
                <a:schemeClr val="tx1"/>
              </a:solidFill>
              <a:latin typeface="+mn-lt"/>
              <a:cs typeface="Calibri"/>
            </a:rPr>
            <a:t>a</a:t>
          </a:r>
          <a:r>
            <a:rPr lang="en-US" sz="1600" b="0" spc="-45">
              <a:solidFill>
                <a:schemeClr val="tx1"/>
              </a:solidFill>
              <a:latin typeface="+mn-lt"/>
              <a:cs typeface="Calibri"/>
            </a:rPr>
            <a:t>v</a:t>
          </a:r>
          <a:r>
            <a:rPr lang="en-US" sz="1600" b="0">
              <a:solidFill>
                <a:schemeClr val="tx1"/>
              </a:solidFill>
              <a:latin typeface="+mn-lt"/>
              <a:cs typeface="Calibri"/>
            </a:rPr>
            <a:t>e</a:t>
          </a:r>
          <a:r>
            <a:rPr lang="en-US" sz="1600" b="0" spc="15">
              <a:solidFill>
                <a:schemeClr val="tx1"/>
              </a:solidFill>
              <a:latin typeface="+mn-lt"/>
              <a:cs typeface="Calibri"/>
            </a:rPr>
            <a:t> </a:t>
          </a:r>
          <a:r>
            <a:rPr lang="en-US" sz="1600" b="0">
              <a:solidFill>
                <a:schemeClr val="tx1"/>
              </a:solidFill>
              <a:latin typeface="+mn-lt"/>
              <a:cs typeface="Calibri"/>
            </a:rPr>
            <a:t>b</a:t>
          </a:r>
          <a:r>
            <a:rPr lang="en-US" sz="1600" b="0" spc="-5">
              <a:solidFill>
                <a:schemeClr val="tx1"/>
              </a:solidFill>
              <a:latin typeface="+mn-lt"/>
              <a:cs typeface="Calibri"/>
            </a:rPr>
            <a:t>een </a:t>
          </a:r>
          <a:r>
            <a:rPr lang="en-US" sz="1600" b="0" spc="-50">
              <a:solidFill>
                <a:schemeClr val="tx1"/>
              </a:solidFill>
              <a:latin typeface="+mn-lt"/>
              <a:cs typeface="Calibri"/>
            </a:rPr>
            <a:t>r</a:t>
          </a:r>
          <a:r>
            <a:rPr lang="en-US" sz="1600" b="0" spc="-5">
              <a:solidFill>
                <a:schemeClr val="tx1"/>
              </a:solidFill>
              <a:latin typeface="+mn-lt"/>
              <a:cs typeface="Calibri"/>
            </a:rPr>
            <a:t>e</a:t>
          </a:r>
          <a:r>
            <a:rPr lang="en-US" sz="1600" b="0">
              <a:solidFill>
                <a:schemeClr val="tx1"/>
              </a:solidFill>
              <a:latin typeface="+mn-lt"/>
              <a:cs typeface="Calibri"/>
            </a:rPr>
            <a:t>p</a:t>
          </a:r>
          <a:r>
            <a:rPr lang="en-US" sz="1600" b="0" spc="-5">
              <a:solidFill>
                <a:schemeClr val="tx1"/>
              </a:solidFill>
              <a:latin typeface="+mn-lt"/>
              <a:cs typeface="Calibri"/>
            </a:rPr>
            <a:t>or</a:t>
          </a:r>
          <a:r>
            <a:rPr lang="en-US" sz="1600" b="0" spc="-35">
              <a:solidFill>
                <a:schemeClr val="tx1"/>
              </a:solidFill>
              <a:latin typeface="+mn-lt"/>
              <a:cs typeface="Calibri"/>
            </a:rPr>
            <a:t>t</a:t>
          </a:r>
          <a:r>
            <a:rPr lang="en-US" sz="1600" b="0" spc="-5">
              <a:solidFill>
                <a:schemeClr val="tx1"/>
              </a:solidFill>
              <a:latin typeface="+mn-lt"/>
              <a:cs typeface="Calibri"/>
            </a:rPr>
            <a:t>e</a:t>
          </a:r>
          <a:r>
            <a:rPr lang="en-US" sz="1600" b="0">
              <a:solidFill>
                <a:schemeClr val="tx1"/>
              </a:solidFill>
              <a:latin typeface="+mn-lt"/>
              <a:cs typeface="Calibri"/>
            </a:rPr>
            <a:t>d </a:t>
          </a:r>
          <a:r>
            <a:rPr lang="en-US" sz="1600" b="0" spc="-10">
              <a:solidFill>
                <a:schemeClr val="tx1"/>
              </a:solidFill>
              <a:latin typeface="+mn-lt"/>
              <a:cs typeface="Calibri"/>
            </a:rPr>
            <a:t>a</a:t>
          </a:r>
          <a:r>
            <a:rPr lang="en-US" sz="1600" b="0">
              <a:solidFill>
                <a:schemeClr val="tx1"/>
              </a:solidFill>
              <a:latin typeface="+mn-lt"/>
              <a:cs typeface="Calibri"/>
            </a:rPr>
            <a:t>f</a:t>
          </a:r>
          <a:r>
            <a:rPr lang="en-US" sz="1600" b="0" spc="-35">
              <a:solidFill>
                <a:schemeClr val="tx1"/>
              </a:solidFill>
              <a:latin typeface="+mn-lt"/>
              <a:cs typeface="Calibri"/>
            </a:rPr>
            <a:t>t</a:t>
          </a:r>
          <a:r>
            <a:rPr lang="en-US" sz="1600" b="0" spc="-5">
              <a:solidFill>
                <a:schemeClr val="tx1"/>
              </a:solidFill>
              <a:latin typeface="+mn-lt"/>
              <a:cs typeface="Calibri"/>
            </a:rPr>
            <a:t>e</a:t>
          </a:r>
          <a:r>
            <a:rPr lang="en-US" sz="1600" b="0">
              <a:solidFill>
                <a:schemeClr val="tx1"/>
              </a:solidFill>
              <a:latin typeface="+mn-lt"/>
              <a:cs typeface="Calibri"/>
            </a:rPr>
            <a:t>r</a:t>
          </a:r>
          <a:r>
            <a:rPr lang="en-US" sz="1600" b="0" spc="-5">
              <a:solidFill>
                <a:schemeClr val="tx1"/>
              </a:solidFill>
              <a:latin typeface="+mn-lt"/>
              <a:cs typeface="Calibri"/>
            </a:rPr>
            <a:t> </a:t>
          </a:r>
          <a:r>
            <a:rPr lang="en-US" sz="1600" b="0" spc="-15">
              <a:solidFill>
                <a:schemeClr val="tx1"/>
              </a:solidFill>
              <a:latin typeface="+mn-lt"/>
              <a:cs typeface="Calibri"/>
            </a:rPr>
            <a:t>o</a:t>
          </a:r>
          <a:r>
            <a:rPr lang="en-US" sz="1600" b="0" spc="-45">
              <a:solidFill>
                <a:schemeClr val="tx1"/>
              </a:solidFill>
              <a:latin typeface="+mn-lt"/>
              <a:cs typeface="Calibri"/>
            </a:rPr>
            <a:t>v</a:t>
          </a:r>
          <a:r>
            <a:rPr lang="en-US" sz="1600" b="0" spc="-5">
              <a:solidFill>
                <a:schemeClr val="tx1"/>
              </a:solidFill>
              <a:latin typeface="+mn-lt"/>
              <a:cs typeface="Calibri"/>
            </a:rPr>
            <a:t>e</a:t>
          </a:r>
          <a:r>
            <a:rPr lang="en-US" sz="1600" b="0">
              <a:solidFill>
                <a:schemeClr val="tx1"/>
              </a:solidFill>
              <a:latin typeface="+mn-lt"/>
              <a:cs typeface="Calibri"/>
            </a:rPr>
            <a:t>r</a:t>
          </a:r>
          <a:r>
            <a:rPr lang="en-US" sz="1600" b="0" spc="20">
              <a:solidFill>
                <a:schemeClr val="tx1"/>
              </a:solidFill>
              <a:latin typeface="+mn-lt"/>
              <a:cs typeface="Calibri"/>
            </a:rPr>
            <a:t> </a:t>
          </a:r>
          <a:r>
            <a:rPr lang="en-US" sz="1600" b="0" spc="-5">
              <a:solidFill>
                <a:schemeClr val="tx1"/>
              </a:solidFill>
              <a:latin typeface="+mn-lt"/>
              <a:cs typeface="Calibri"/>
            </a:rPr>
            <a:t>4</a:t>
          </a:r>
          <a:r>
            <a:rPr lang="en-US" sz="1600" b="0">
              <a:solidFill>
                <a:schemeClr val="tx1"/>
              </a:solidFill>
              <a:latin typeface="+mn-lt"/>
              <a:cs typeface="Calibri"/>
            </a:rPr>
            <a:t>0</a:t>
          </a:r>
          <a:r>
            <a:rPr lang="en-US" sz="1600" b="0" spc="5">
              <a:solidFill>
                <a:schemeClr val="tx1"/>
              </a:solidFill>
              <a:latin typeface="+mn-lt"/>
              <a:cs typeface="Calibri"/>
            </a:rPr>
            <a:t> </a:t>
          </a:r>
          <a:r>
            <a:rPr lang="en-US" sz="1600" b="0" spc="-35">
              <a:solidFill>
                <a:schemeClr val="tx1"/>
              </a:solidFill>
              <a:latin typeface="+mn-lt"/>
              <a:cs typeface="Calibri"/>
            </a:rPr>
            <a:t>y</a:t>
          </a:r>
          <a:r>
            <a:rPr lang="en-US" sz="1600" b="0" spc="-5">
              <a:solidFill>
                <a:schemeClr val="tx1"/>
              </a:solidFill>
              <a:latin typeface="+mn-lt"/>
              <a:cs typeface="Calibri"/>
            </a:rPr>
            <a:t>e</a:t>
          </a:r>
          <a:r>
            <a:rPr lang="en-US" sz="1600" b="0">
              <a:solidFill>
                <a:schemeClr val="tx1"/>
              </a:solidFill>
              <a:latin typeface="+mn-lt"/>
              <a:cs typeface="Calibri"/>
            </a:rPr>
            <a:t>a</a:t>
          </a:r>
          <a:r>
            <a:rPr lang="en-US" sz="1600" b="0" spc="-65">
              <a:solidFill>
                <a:schemeClr val="tx1"/>
              </a:solidFill>
              <a:latin typeface="+mn-lt"/>
              <a:cs typeface="Calibri"/>
            </a:rPr>
            <a:t>r</a:t>
          </a:r>
          <a:r>
            <a:rPr lang="en-US" sz="1600" b="0">
              <a:solidFill>
                <a:schemeClr val="tx1"/>
              </a:solidFill>
              <a:latin typeface="+mn-lt"/>
              <a:cs typeface="Calibri"/>
            </a:rPr>
            <a:t>s</a:t>
          </a:r>
          <a:r>
            <a:rPr lang="en-US" sz="1600" b="0" spc="-10">
              <a:solidFill>
                <a:schemeClr val="tx1"/>
              </a:solidFill>
              <a:latin typeface="+mn-lt"/>
              <a:cs typeface="Calibri"/>
            </a:rPr>
            <a:t> </a:t>
          </a:r>
          <a:r>
            <a:rPr lang="en-US" sz="1600" b="0" spc="-5">
              <a:solidFill>
                <a:schemeClr val="tx1"/>
              </a:solidFill>
              <a:latin typeface="+mn-lt"/>
              <a:cs typeface="Calibri"/>
            </a:rPr>
            <a:t>o</a:t>
          </a:r>
          <a:r>
            <a:rPr lang="en-US" sz="1600" b="0">
              <a:solidFill>
                <a:schemeClr val="tx1"/>
              </a:solidFill>
              <a:latin typeface="+mn-lt"/>
              <a:cs typeface="Calibri"/>
            </a:rPr>
            <a:t>f</a:t>
          </a:r>
          <a:r>
            <a:rPr lang="en-US" sz="1600" b="0" spc="10">
              <a:solidFill>
                <a:schemeClr val="tx1"/>
              </a:solidFill>
              <a:latin typeface="+mn-lt"/>
              <a:cs typeface="Calibri"/>
            </a:rPr>
            <a:t> </a:t>
          </a:r>
          <a:r>
            <a:rPr lang="en-US" sz="1600" b="0">
              <a:solidFill>
                <a:schemeClr val="tx1"/>
              </a:solidFill>
              <a:latin typeface="+mn-lt"/>
              <a:cs typeface="Calibri"/>
            </a:rPr>
            <a:t>ut</a:t>
          </a:r>
          <a:r>
            <a:rPr lang="en-US" sz="1600" b="0" spc="-10">
              <a:solidFill>
                <a:schemeClr val="tx1"/>
              </a:solidFill>
              <a:latin typeface="+mn-lt"/>
              <a:cs typeface="Calibri"/>
            </a:rPr>
            <a:t>ili</a:t>
          </a:r>
          <a:r>
            <a:rPr lang="en-US" sz="1600" b="0" spc="-80">
              <a:solidFill>
                <a:schemeClr val="tx1"/>
              </a:solidFill>
              <a:latin typeface="+mn-lt"/>
              <a:cs typeface="Calibri"/>
            </a:rPr>
            <a:t>z</a:t>
          </a:r>
          <a:r>
            <a:rPr lang="en-US" sz="1600" b="0" spc="-35">
              <a:solidFill>
                <a:schemeClr val="tx1"/>
              </a:solidFill>
              <a:latin typeface="+mn-lt"/>
              <a:cs typeface="Calibri"/>
            </a:rPr>
            <a:t>a</a:t>
          </a:r>
          <a:r>
            <a:rPr lang="en-US" sz="1600" b="0">
              <a:solidFill>
                <a:schemeClr val="tx1"/>
              </a:solidFill>
              <a:latin typeface="+mn-lt"/>
              <a:cs typeface="Calibri"/>
            </a:rPr>
            <a:t>tion</a:t>
          </a:r>
        </a:p>
      </dgm:t>
    </dgm:pt>
    <dgm:pt modelId="{4A70DBDB-088B-49F3-948E-85C8C074D882}" type="parTrans" cxnId="{1E06DE03-075A-461C-A0DA-196E2A89616D}">
      <dgm:prSet/>
      <dgm:spPr/>
      <dgm:t>
        <a:bodyPr/>
        <a:lstStyle/>
        <a:p>
          <a:endParaRPr lang="en-US"/>
        </a:p>
      </dgm:t>
    </dgm:pt>
    <dgm:pt modelId="{15E6F282-E229-40F3-96C0-2889428DBE67}" type="sibTrans" cxnId="{1E06DE03-075A-461C-A0DA-196E2A89616D}">
      <dgm:prSet/>
      <dgm:spPr/>
      <dgm:t>
        <a:bodyPr/>
        <a:lstStyle/>
        <a:p>
          <a:endParaRPr lang="en-US"/>
        </a:p>
      </dgm:t>
    </dgm:pt>
    <dgm:pt modelId="{F61E6FAA-A33C-4345-B303-D0D535E36EE1}">
      <dgm:prSet custT="1"/>
      <dgm:spPr>
        <a:ln>
          <a:noFill/>
        </a:ln>
      </dgm:spPr>
      <dgm:t>
        <a:bodyPr/>
        <a:lstStyle/>
        <a:p>
          <a:pPr>
            <a:buSzPct val="55000"/>
            <a:buFont typeface="Wingdings" panose="05000000000000000000" pitchFamily="2" charset="2"/>
            <a:buChar char="§"/>
          </a:pPr>
          <a:r>
            <a:rPr lang="en-US" sz="1600" b="1">
              <a:solidFill>
                <a:schemeClr val="tx1"/>
              </a:solidFill>
              <a:latin typeface="+mn-lt"/>
              <a:ea typeface="+mn-lt"/>
              <a:cs typeface="Calibri"/>
            </a:rPr>
            <a:t>In nearly 40% of overdose deaths, someone else was present</a:t>
          </a:r>
          <a:endParaRPr lang="en-US" sz="1600" b="0">
            <a:solidFill>
              <a:schemeClr val="tx1"/>
            </a:solidFill>
            <a:latin typeface="+mn-lt"/>
            <a:cs typeface="Calibri"/>
          </a:endParaRPr>
        </a:p>
      </dgm:t>
    </dgm:pt>
    <dgm:pt modelId="{D61E097D-6FEF-4539-A1B3-2B53CD686183}" type="parTrans" cxnId="{A2CA152B-F1CE-43B6-AD3A-EDF241D48699}">
      <dgm:prSet/>
      <dgm:spPr/>
      <dgm:t>
        <a:bodyPr/>
        <a:lstStyle/>
        <a:p>
          <a:endParaRPr lang="en-US"/>
        </a:p>
      </dgm:t>
    </dgm:pt>
    <dgm:pt modelId="{F230076B-2199-4071-A095-AB534D2F9D3E}" type="sibTrans" cxnId="{A2CA152B-F1CE-43B6-AD3A-EDF241D48699}">
      <dgm:prSet/>
      <dgm:spPr/>
      <dgm:t>
        <a:bodyPr/>
        <a:lstStyle/>
        <a:p>
          <a:endParaRPr lang="en-US"/>
        </a:p>
      </dgm:t>
    </dgm:pt>
    <dgm:pt modelId="{94E12DBA-7001-4C46-BC62-D3FE8EBB9386}">
      <dgm:prSet custT="1"/>
      <dgm:spPr>
        <a:ln>
          <a:noFill/>
        </a:ln>
      </dgm:spPr>
      <dgm:t>
        <a:bodyPr/>
        <a:lstStyle/>
        <a:p>
          <a:pPr>
            <a:buSzPct val="55000"/>
            <a:buFont typeface="Wingdings" panose="05000000000000000000" pitchFamily="2" charset="2"/>
            <a:buChar char="§"/>
          </a:pPr>
          <a:r>
            <a:rPr lang="en-US" sz="1600" b="1">
              <a:solidFill>
                <a:schemeClr val="tx1"/>
              </a:solidFill>
              <a:latin typeface="+mn-lt"/>
              <a:cs typeface="Calibri"/>
            </a:rPr>
            <a:t>The</a:t>
          </a:r>
          <a:r>
            <a:rPr lang="en-US" sz="1600" b="1" spc="5">
              <a:solidFill>
                <a:schemeClr val="tx1"/>
              </a:solidFill>
              <a:latin typeface="+mn-lt"/>
              <a:cs typeface="Calibri"/>
            </a:rPr>
            <a:t> </a:t>
          </a:r>
          <a:r>
            <a:rPr lang="en-US" sz="1600" b="1">
              <a:solidFill>
                <a:schemeClr val="tx1"/>
              </a:solidFill>
              <a:latin typeface="+mn-lt"/>
              <a:cs typeface="Calibri"/>
            </a:rPr>
            <a:t>li</a:t>
          </a:r>
          <a:r>
            <a:rPr lang="en-US" sz="1600" b="1" spc="-95">
              <a:solidFill>
                <a:schemeClr val="tx1"/>
              </a:solidFill>
              <a:latin typeface="+mn-lt"/>
              <a:cs typeface="Calibri"/>
            </a:rPr>
            <a:t>f</a:t>
          </a:r>
          <a:r>
            <a:rPr lang="en-US" sz="1600" b="1" spc="-5">
              <a:solidFill>
                <a:schemeClr val="tx1"/>
              </a:solidFill>
              <a:latin typeface="+mn-lt"/>
              <a:cs typeface="Calibri"/>
            </a:rPr>
            <a:t>e</a:t>
          </a:r>
          <a:r>
            <a:rPr lang="en-US" sz="1600" b="1">
              <a:solidFill>
                <a:schemeClr val="tx1"/>
              </a:solidFill>
              <a:latin typeface="+mn-lt"/>
              <a:cs typeface="Calibri"/>
            </a:rPr>
            <a:t>-</a:t>
          </a:r>
          <a:r>
            <a:rPr lang="en-US" sz="1600" b="1" spc="-5">
              <a:solidFill>
                <a:schemeClr val="tx1"/>
              </a:solidFill>
              <a:latin typeface="+mn-lt"/>
              <a:cs typeface="Calibri"/>
            </a:rPr>
            <a:t>s</a:t>
          </a:r>
          <a:r>
            <a:rPr lang="en-US" sz="1600" b="1" spc="-60">
              <a:solidFill>
                <a:schemeClr val="tx1"/>
              </a:solidFill>
              <a:latin typeface="+mn-lt"/>
              <a:cs typeface="Calibri"/>
            </a:rPr>
            <a:t>a</a:t>
          </a:r>
          <a:r>
            <a:rPr lang="en-US" sz="1600" b="1" spc="-10">
              <a:solidFill>
                <a:schemeClr val="tx1"/>
              </a:solidFill>
              <a:latin typeface="+mn-lt"/>
              <a:cs typeface="Calibri"/>
            </a:rPr>
            <a:t>vi</a:t>
          </a:r>
          <a:r>
            <a:rPr lang="en-US" sz="1600" b="1">
              <a:solidFill>
                <a:schemeClr val="tx1"/>
              </a:solidFill>
              <a:latin typeface="+mn-lt"/>
              <a:cs typeface="Calibri"/>
            </a:rPr>
            <a:t>ng</a:t>
          </a:r>
          <a:r>
            <a:rPr lang="en-US" sz="1600" b="1" spc="30">
              <a:solidFill>
                <a:schemeClr val="tx1"/>
              </a:solidFill>
              <a:latin typeface="+mn-lt"/>
              <a:cs typeface="Calibri"/>
            </a:rPr>
            <a:t> </a:t>
          </a:r>
          <a:r>
            <a:rPr lang="en-US" sz="1600" b="1">
              <a:solidFill>
                <a:schemeClr val="tx1"/>
              </a:solidFill>
              <a:latin typeface="+mn-lt"/>
              <a:cs typeface="Calibri"/>
            </a:rPr>
            <a:t>ben</a:t>
          </a:r>
          <a:r>
            <a:rPr lang="en-US" sz="1600" b="1" spc="-40">
              <a:solidFill>
                <a:schemeClr val="tx1"/>
              </a:solidFill>
              <a:latin typeface="+mn-lt"/>
              <a:cs typeface="Calibri"/>
            </a:rPr>
            <a:t>e</a:t>
          </a:r>
          <a:r>
            <a:rPr lang="en-US" sz="1600" b="1">
              <a:solidFill>
                <a:schemeClr val="tx1"/>
              </a:solidFill>
              <a:latin typeface="+mn-lt"/>
              <a:cs typeface="Calibri"/>
            </a:rPr>
            <a:t>fi</a:t>
          </a:r>
          <a:r>
            <a:rPr lang="en-US" sz="1600" b="1" spc="5">
              <a:solidFill>
                <a:schemeClr val="tx1"/>
              </a:solidFill>
              <a:latin typeface="+mn-lt"/>
              <a:cs typeface="Calibri"/>
            </a:rPr>
            <a:t>t</a:t>
          </a:r>
          <a:r>
            <a:rPr lang="en-US" sz="1600" b="1">
              <a:solidFill>
                <a:schemeClr val="tx1"/>
              </a:solidFill>
              <a:latin typeface="+mn-lt"/>
              <a:cs typeface="Calibri"/>
            </a:rPr>
            <a:t>s</a:t>
          </a:r>
          <a:r>
            <a:rPr lang="en-US" sz="1600" b="1" spc="-15">
              <a:solidFill>
                <a:schemeClr val="tx1"/>
              </a:solidFill>
              <a:latin typeface="+mn-lt"/>
              <a:cs typeface="Calibri"/>
            </a:rPr>
            <a:t> </a:t>
          </a:r>
          <a:r>
            <a:rPr lang="en-US" sz="1600" b="1" spc="-5">
              <a:solidFill>
                <a:schemeClr val="tx1"/>
              </a:solidFill>
              <a:latin typeface="+mn-lt"/>
              <a:cs typeface="Calibri"/>
            </a:rPr>
            <a:t>o</a:t>
          </a:r>
          <a:r>
            <a:rPr lang="en-US" sz="1600" b="1">
              <a:solidFill>
                <a:schemeClr val="tx1"/>
              </a:solidFill>
              <a:latin typeface="+mn-lt"/>
              <a:cs typeface="Calibri"/>
            </a:rPr>
            <a:t>f</a:t>
          </a:r>
          <a:r>
            <a:rPr lang="en-US" sz="1600" b="1" spc="20">
              <a:solidFill>
                <a:schemeClr val="tx1"/>
              </a:solidFill>
              <a:latin typeface="+mn-lt"/>
              <a:cs typeface="Calibri"/>
            </a:rPr>
            <a:t> </a:t>
          </a:r>
          <a:r>
            <a:rPr lang="en-US" sz="1600" b="1">
              <a:solidFill>
                <a:schemeClr val="tx1"/>
              </a:solidFill>
              <a:latin typeface="+mn-lt"/>
              <a:cs typeface="Calibri"/>
            </a:rPr>
            <a:t>nal</a:t>
          </a:r>
          <a:r>
            <a:rPr lang="en-US" sz="1600" b="1" spc="-65">
              <a:solidFill>
                <a:schemeClr val="tx1"/>
              </a:solidFill>
              <a:latin typeface="+mn-lt"/>
              <a:cs typeface="Calibri"/>
            </a:rPr>
            <a:t>o</a:t>
          </a:r>
          <a:r>
            <a:rPr lang="en-US" sz="1600" b="1" spc="-95">
              <a:solidFill>
                <a:schemeClr val="tx1"/>
              </a:solidFill>
              <a:latin typeface="+mn-lt"/>
              <a:cs typeface="Calibri"/>
            </a:rPr>
            <a:t>x</a:t>
          </a:r>
          <a:r>
            <a:rPr lang="en-US" sz="1600" b="1" spc="-5">
              <a:solidFill>
                <a:schemeClr val="tx1"/>
              </a:solidFill>
              <a:latin typeface="+mn-lt"/>
              <a:cs typeface="Calibri"/>
            </a:rPr>
            <a:t>o</a:t>
          </a:r>
          <a:r>
            <a:rPr lang="en-US" sz="1600" b="1">
              <a:solidFill>
                <a:schemeClr val="tx1"/>
              </a:solidFill>
              <a:latin typeface="+mn-lt"/>
              <a:cs typeface="Calibri"/>
            </a:rPr>
            <a:t>ne</a:t>
          </a:r>
          <a:r>
            <a:rPr lang="en-US" sz="1600" b="1" spc="-5">
              <a:solidFill>
                <a:schemeClr val="tx1"/>
              </a:solidFill>
              <a:latin typeface="+mn-lt"/>
              <a:cs typeface="Calibri"/>
            </a:rPr>
            <a:t> </a:t>
          </a:r>
          <a:r>
            <a:rPr lang="en-US" sz="1600" b="1" spc="-10">
              <a:solidFill>
                <a:schemeClr val="tx1"/>
              </a:solidFill>
              <a:latin typeface="+mn-lt"/>
              <a:cs typeface="Calibri"/>
            </a:rPr>
            <a:t>i</a:t>
          </a:r>
          <a:r>
            <a:rPr lang="en-US" sz="1600" b="1">
              <a:solidFill>
                <a:schemeClr val="tx1"/>
              </a:solidFill>
              <a:latin typeface="+mn-lt"/>
              <a:cs typeface="Calibri"/>
            </a:rPr>
            <a:t>n</a:t>
          </a:r>
          <a:r>
            <a:rPr lang="en-US" sz="1600" b="1" spc="10">
              <a:solidFill>
                <a:schemeClr val="tx1"/>
              </a:solidFill>
              <a:latin typeface="+mn-lt"/>
              <a:cs typeface="Calibri"/>
            </a:rPr>
            <a:t> </a:t>
          </a:r>
          <a:r>
            <a:rPr lang="en-US" sz="1600" b="1" spc="-50">
              <a:solidFill>
                <a:schemeClr val="tx1"/>
              </a:solidFill>
              <a:latin typeface="+mn-lt"/>
              <a:cs typeface="Calibri"/>
            </a:rPr>
            <a:t>r</a:t>
          </a:r>
          <a:r>
            <a:rPr lang="en-US" sz="1600" b="1" spc="-15">
              <a:solidFill>
                <a:schemeClr val="tx1"/>
              </a:solidFill>
              <a:latin typeface="+mn-lt"/>
              <a:cs typeface="Calibri"/>
            </a:rPr>
            <a:t>e</a:t>
          </a:r>
          <a:r>
            <a:rPr lang="en-US" sz="1600" b="1" spc="-45">
              <a:solidFill>
                <a:schemeClr val="tx1"/>
              </a:solidFill>
              <a:latin typeface="+mn-lt"/>
              <a:cs typeface="Calibri"/>
            </a:rPr>
            <a:t>v</a:t>
          </a:r>
          <a:r>
            <a:rPr lang="en-US" sz="1600" b="1">
              <a:solidFill>
                <a:schemeClr val="tx1"/>
              </a:solidFill>
              <a:latin typeface="+mn-lt"/>
              <a:cs typeface="Calibri"/>
            </a:rPr>
            <a:t>e</a:t>
          </a:r>
          <a:r>
            <a:rPr lang="en-US" sz="1600" b="1" spc="-65">
              <a:solidFill>
                <a:schemeClr val="tx1"/>
              </a:solidFill>
              <a:latin typeface="+mn-lt"/>
              <a:cs typeface="Calibri"/>
            </a:rPr>
            <a:t>r</a:t>
          </a:r>
          <a:r>
            <a:rPr lang="en-US" sz="1600" b="1" spc="-5">
              <a:solidFill>
                <a:schemeClr val="tx1"/>
              </a:solidFill>
              <a:latin typeface="+mn-lt"/>
              <a:cs typeface="Calibri"/>
            </a:rPr>
            <a:t>s</a:t>
          </a:r>
          <a:r>
            <a:rPr lang="en-US" sz="1600" b="1" spc="-10">
              <a:solidFill>
                <a:schemeClr val="tx1"/>
              </a:solidFill>
              <a:latin typeface="+mn-lt"/>
              <a:cs typeface="Calibri"/>
            </a:rPr>
            <a:t>i</a:t>
          </a:r>
          <a:r>
            <a:rPr lang="en-US" sz="1600" b="1">
              <a:solidFill>
                <a:schemeClr val="tx1"/>
              </a:solidFill>
              <a:latin typeface="+mn-lt"/>
              <a:cs typeface="Calibri"/>
            </a:rPr>
            <a:t>ng </a:t>
          </a:r>
          <a:r>
            <a:rPr lang="en-US" sz="1600" b="1" spc="-5">
              <a:solidFill>
                <a:schemeClr val="tx1"/>
              </a:solidFill>
              <a:latin typeface="+mn-lt"/>
              <a:cs typeface="Calibri"/>
            </a:rPr>
            <a:t>o</a:t>
          </a:r>
          <a:r>
            <a:rPr lang="en-US" sz="1600" b="1">
              <a:solidFill>
                <a:schemeClr val="tx1"/>
              </a:solidFill>
              <a:latin typeface="+mn-lt"/>
              <a:cs typeface="Calibri"/>
            </a:rPr>
            <a:t>pioid </a:t>
          </a:r>
          <a:r>
            <a:rPr lang="en-US" sz="1600" b="1" spc="-15">
              <a:solidFill>
                <a:schemeClr val="tx1"/>
              </a:solidFill>
              <a:latin typeface="+mn-lt"/>
              <a:cs typeface="Calibri"/>
            </a:rPr>
            <a:t>o</a:t>
          </a:r>
          <a:r>
            <a:rPr lang="en-US" sz="1600" b="1" spc="-45">
              <a:solidFill>
                <a:schemeClr val="tx1"/>
              </a:solidFill>
              <a:latin typeface="+mn-lt"/>
              <a:cs typeface="Calibri"/>
            </a:rPr>
            <a:t>v</a:t>
          </a:r>
          <a:r>
            <a:rPr lang="en-US" sz="1600" b="1" spc="-5">
              <a:solidFill>
                <a:schemeClr val="tx1"/>
              </a:solidFill>
              <a:latin typeface="+mn-lt"/>
              <a:cs typeface="Calibri"/>
            </a:rPr>
            <a:t>e</a:t>
          </a:r>
          <a:r>
            <a:rPr lang="en-US" sz="1600" b="1" spc="-50">
              <a:solidFill>
                <a:schemeClr val="tx1"/>
              </a:solidFill>
              <a:latin typeface="+mn-lt"/>
              <a:cs typeface="Calibri"/>
            </a:rPr>
            <a:t>r</a:t>
          </a:r>
          <a:r>
            <a:rPr lang="en-US" sz="1600" b="1">
              <a:solidFill>
                <a:schemeClr val="tx1"/>
              </a:solidFill>
              <a:latin typeface="+mn-lt"/>
              <a:cs typeface="Calibri"/>
            </a:rPr>
            <a:t>d</a:t>
          </a:r>
          <a:r>
            <a:rPr lang="en-US" sz="1600" b="1" spc="-5">
              <a:solidFill>
                <a:schemeClr val="tx1"/>
              </a:solidFill>
              <a:latin typeface="+mn-lt"/>
              <a:cs typeface="Calibri"/>
            </a:rPr>
            <a:t>os</a:t>
          </a:r>
          <a:r>
            <a:rPr lang="en-US" sz="1600" b="1">
              <a:solidFill>
                <a:schemeClr val="tx1"/>
              </a:solidFill>
              <a:latin typeface="+mn-lt"/>
              <a:cs typeface="Calibri"/>
            </a:rPr>
            <a:t>e</a:t>
          </a:r>
          <a:r>
            <a:rPr lang="en-US" sz="1600" b="1" spc="30">
              <a:solidFill>
                <a:schemeClr val="tx1"/>
              </a:solidFill>
              <a:latin typeface="+mn-lt"/>
              <a:cs typeface="Calibri"/>
            </a:rPr>
            <a:t> </a:t>
          </a:r>
          <a:r>
            <a:rPr lang="en-US" sz="1600" b="1">
              <a:solidFill>
                <a:schemeClr val="tx1"/>
              </a:solidFill>
              <a:latin typeface="+mn-lt"/>
              <a:cs typeface="Calibri"/>
            </a:rPr>
            <a:t>is </a:t>
          </a:r>
          <a:r>
            <a:rPr lang="en-US" sz="1600" b="1" spc="5">
              <a:solidFill>
                <a:schemeClr val="tx1"/>
              </a:solidFill>
              <a:latin typeface="+mn-lt"/>
              <a:cs typeface="Calibri"/>
            </a:rPr>
            <a:t>c</a:t>
          </a:r>
          <a:r>
            <a:rPr lang="en-US" sz="1600" b="1">
              <a:solidFill>
                <a:schemeClr val="tx1"/>
              </a:solidFill>
              <a:latin typeface="+mn-lt"/>
              <a:cs typeface="Calibri"/>
            </a:rPr>
            <a:t>lear</a:t>
          </a:r>
          <a:endParaRPr lang="en-US" sz="1600" b="0">
            <a:solidFill>
              <a:schemeClr val="tx1"/>
            </a:solidFill>
            <a:latin typeface="+mn-lt"/>
            <a:cs typeface="Calibri"/>
          </a:endParaRPr>
        </a:p>
      </dgm:t>
    </dgm:pt>
    <dgm:pt modelId="{EDC73C5C-B337-4A1E-BE58-50FBD065F72B}" type="parTrans" cxnId="{8B0A1BA6-E23F-447B-A1F5-B7B30CDFF820}">
      <dgm:prSet/>
      <dgm:spPr/>
      <dgm:t>
        <a:bodyPr/>
        <a:lstStyle/>
        <a:p>
          <a:endParaRPr lang="en-US"/>
        </a:p>
      </dgm:t>
    </dgm:pt>
    <dgm:pt modelId="{3E3AD4D7-58A6-4945-ADAA-3B5F37FC66FD}" type="sibTrans" cxnId="{8B0A1BA6-E23F-447B-A1F5-B7B30CDFF820}">
      <dgm:prSet/>
      <dgm:spPr/>
      <dgm:t>
        <a:bodyPr/>
        <a:lstStyle/>
        <a:p>
          <a:endParaRPr lang="en-US"/>
        </a:p>
      </dgm:t>
    </dgm:pt>
    <dgm:pt modelId="{5BDA1858-75E2-47FB-AE5D-62354EC4DD69}" type="pres">
      <dgm:prSet presAssocID="{8EDC2768-D556-43BB-BC97-2BA8CC1201C5}" presName="linearFlow" presStyleCnt="0">
        <dgm:presLayoutVars>
          <dgm:dir/>
          <dgm:animLvl val="lvl"/>
          <dgm:resizeHandles val="exact"/>
        </dgm:presLayoutVars>
      </dgm:prSet>
      <dgm:spPr/>
      <dgm:t>
        <a:bodyPr/>
        <a:lstStyle/>
        <a:p>
          <a:endParaRPr lang="en-US"/>
        </a:p>
      </dgm:t>
    </dgm:pt>
    <dgm:pt modelId="{814769CB-F4DF-4FFB-A8F3-F53F04D7B405}" type="pres">
      <dgm:prSet presAssocID="{1C5980A2-4C42-417D-B9E9-4ABD0C3D95A6}" presName="composite" presStyleCnt="0"/>
      <dgm:spPr/>
    </dgm:pt>
    <dgm:pt modelId="{F104E80E-565A-44C4-93EF-4D337E8735E1}" type="pres">
      <dgm:prSet presAssocID="{1C5980A2-4C42-417D-B9E9-4ABD0C3D95A6}" presName="parentText" presStyleLbl="alignNode1" presStyleIdx="0" presStyleCnt="3">
        <dgm:presLayoutVars>
          <dgm:chMax val="1"/>
          <dgm:bulletEnabled val="1"/>
        </dgm:presLayoutVars>
      </dgm:prSet>
      <dgm:spPr/>
      <dgm:t>
        <a:bodyPr/>
        <a:lstStyle/>
        <a:p>
          <a:endParaRPr lang="en-US"/>
        </a:p>
      </dgm:t>
    </dgm:pt>
    <dgm:pt modelId="{8170897F-96A9-4A4F-87F9-96A8CD886DC3}" type="pres">
      <dgm:prSet presAssocID="{1C5980A2-4C42-417D-B9E9-4ABD0C3D95A6}" presName="descendantText" presStyleLbl="alignAcc1" presStyleIdx="0" presStyleCnt="3" custScaleY="154303">
        <dgm:presLayoutVars>
          <dgm:bulletEnabled val="1"/>
        </dgm:presLayoutVars>
      </dgm:prSet>
      <dgm:spPr/>
      <dgm:t>
        <a:bodyPr/>
        <a:lstStyle/>
        <a:p>
          <a:endParaRPr lang="en-US"/>
        </a:p>
      </dgm:t>
    </dgm:pt>
    <dgm:pt modelId="{45E8625E-3903-45B4-A96C-45DB22C10B66}" type="pres">
      <dgm:prSet presAssocID="{B8BD3E6A-477A-492A-89FA-877FC06E9C79}" presName="sp" presStyleCnt="0"/>
      <dgm:spPr/>
    </dgm:pt>
    <dgm:pt modelId="{F73049D6-CC10-4BFB-B798-79BA29D0D82F}" type="pres">
      <dgm:prSet presAssocID="{50042347-CEFE-45C3-8F83-967FD267D8B5}" presName="composite" presStyleCnt="0"/>
      <dgm:spPr/>
    </dgm:pt>
    <dgm:pt modelId="{1AEF7535-E233-4DCD-819B-E418A81C57D7}" type="pres">
      <dgm:prSet presAssocID="{50042347-CEFE-45C3-8F83-967FD267D8B5}" presName="parentText" presStyleLbl="alignNode1" presStyleIdx="1" presStyleCnt="3">
        <dgm:presLayoutVars>
          <dgm:chMax val="1"/>
          <dgm:bulletEnabled val="1"/>
        </dgm:presLayoutVars>
      </dgm:prSet>
      <dgm:spPr/>
      <dgm:t>
        <a:bodyPr/>
        <a:lstStyle/>
        <a:p>
          <a:endParaRPr lang="en-US"/>
        </a:p>
      </dgm:t>
    </dgm:pt>
    <dgm:pt modelId="{C319BEA1-9A51-46FE-85C3-4EB36CD5D252}" type="pres">
      <dgm:prSet presAssocID="{50042347-CEFE-45C3-8F83-967FD267D8B5}" presName="descendantText" presStyleLbl="alignAcc1" presStyleIdx="1" presStyleCnt="3" custScaleY="125305">
        <dgm:presLayoutVars>
          <dgm:bulletEnabled val="1"/>
        </dgm:presLayoutVars>
      </dgm:prSet>
      <dgm:spPr/>
      <dgm:t>
        <a:bodyPr/>
        <a:lstStyle/>
        <a:p>
          <a:endParaRPr lang="en-US"/>
        </a:p>
      </dgm:t>
    </dgm:pt>
    <dgm:pt modelId="{531F2C99-736A-4AC5-A54A-2224730725AB}" type="pres">
      <dgm:prSet presAssocID="{3CB7E3EB-61D8-4C76-A265-F48A8CA99C96}" presName="sp" presStyleCnt="0"/>
      <dgm:spPr/>
    </dgm:pt>
    <dgm:pt modelId="{C597C232-EC14-44C3-9E89-A8B002CD6BA9}" type="pres">
      <dgm:prSet presAssocID="{47D9ACD1-5F3B-48C0-A3E7-312487110E51}" presName="composite" presStyleCnt="0"/>
      <dgm:spPr/>
    </dgm:pt>
    <dgm:pt modelId="{2F50E096-0B89-4872-9B80-386E41CB6CB3}" type="pres">
      <dgm:prSet presAssocID="{47D9ACD1-5F3B-48C0-A3E7-312487110E51}" presName="parentText" presStyleLbl="alignNode1" presStyleIdx="2" presStyleCnt="3">
        <dgm:presLayoutVars>
          <dgm:chMax val="1"/>
          <dgm:bulletEnabled val="1"/>
        </dgm:presLayoutVars>
      </dgm:prSet>
      <dgm:spPr/>
      <dgm:t>
        <a:bodyPr/>
        <a:lstStyle/>
        <a:p>
          <a:endParaRPr lang="en-US"/>
        </a:p>
      </dgm:t>
    </dgm:pt>
    <dgm:pt modelId="{5E8B522A-0CD0-4CE9-AF5C-B510D11FF27B}" type="pres">
      <dgm:prSet presAssocID="{47D9ACD1-5F3B-48C0-A3E7-312487110E51}" presName="descendantText" presStyleLbl="alignAcc1" presStyleIdx="2" presStyleCnt="3" custScaleY="146223">
        <dgm:presLayoutVars>
          <dgm:bulletEnabled val="1"/>
        </dgm:presLayoutVars>
      </dgm:prSet>
      <dgm:spPr/>
      <dgm:t>
        <a:bodyPr/>
        <a:lstStyle/>
        <a:p>
          <a:endParaRPr lang="en-US"/>
        </a:p>
      </dgm:t>
    </dgm:pt>
  </dgm:ptLst>
  <dgm:cxnLst>
    <dgm:cxn modelId="{FDBF6F2F-E75A-4E43-9EB5-365D8485C2AC}" type="presOf" srcId="{A18C375B-D886-4B89-80A1-D37336ED756C}" destId="{C319BEA1-9A51-46FE-85C3-4EB36CD5D252}" srcOrd="0" destOrd="0" presId="urn:microsoft.com/office/officeart/2005/8/layout/chevron2"/>
    <dgm:cxn modelId="{151CAF2A-FF6F-4A61-B440-A0E4D091AD96}" srcId="{50042347-CEFE-45C3-8F83-967FD267D8B5}" destId="{F55ACB93-573A-4EE3-8C35-16CFE16E9F7E}" srcOrd="1" destOrd="0" parTransId="{C294865C-5CC2-4B1C-80B0-B6F06A87E45D}" sibTransId="{9E3551CA-0380-4C6F-B39D-145D5AB61EC7}"/>
    <dgm:cxn modelId="{60EC64CC-84AF-4E2B-A4EA-B6FB786EDC90}" srcId="{8EDC2768-D556-43BB-BC97-2BA8CC1201C5}" destId="{1C5980A2-4C42-417D-B9E9-4ABD0C3D95A6}" srcOrd="0" destOrd="0" parTransId="{D91B53AD-A85C-4429-A9C2-10F268C7CB90}" sibTransId="{B8BD3E6A-477A-492A-89FA-877FC06E9C79}"/>
    <dgm:cxn modelId="{3B90E90A-0E14-4152-B841-8BA388C21F80}" type="presOf" srcId="{F55ACB93-573A-4EE3-8C35-16CFE16E9F7E}" destId="{C319BEA1-9A51-46FE-85C3-4EB36CD5D252}" srcOrd="0" destOrd="1" presId="urn:microsoft.com/office/officeart/2005/8/layout/chevron2"/>
    <dgm:cxn modelId="{89892801-C38F-4EAD-B2E8-93F2115EF28E}" type="presOf" srcId="{204FD7DE-0951-4E9B-814C-80DBB98B91AE}" destId="{8170897F-96A9-4A4F-87F9-96A8CD886DC3}" srcOrd="0" destOrd="1" presId="urn:microsoft.com/office/officeart/2005/8/layout/chevron2"/>
    <dgm:cxn modelId="{4341F991-792A-417D-8ECD-C9AA5A4218E7}" srcId="{47D9ACD1-5F3B-48C0-A3E7-312487110E51}" destId="{461A93E7-799E-418E-AE1C-1C6420E641AC}" srcOrd="0" destOrd="0" parTransId="{F852BE3E-080B-46C1-AEC2-E77503C38746}" sibTransId="{F5EBE85E-7B01-4A32-A02C-4AAD7F3BD359}"/>
    <dgm:cxn modelId="{6C3E1091-DF95-4D8C-A57D-2EAE9A4D0931}" type="presOf" srcId="{4AEEE2B5-CF46-4435-8B62-3AB51BA1D8AA}" destId="{5E8B522A-0CD0-4CE9-AF5C-B510D11FF27B}" srcOrd="0" destOrd="1" presId="urn:microsoft.com/office/officeart/2005/8/layout/chevron2"/>
    <dgm:cxn modelId="{C2A11683-8E0D-4A5C-A051-F1C217E5D85D}" type="presOf" srcId="{1C5980A2-4C42-417D-B9E9-4ABD0C3D95A6}" destId="{F104E80E-565A-44C4-93EF-4D337E8735E1}" srcOrd="0" destOrd="0" presId="urn:microsoft.com/office/officeart/2005/8/layout/chevron2"/>
    <dgm:cxn modelId="{057FC8A0-743C-4911-ADD0-8A2B857AF127}" type="presOf" srcId="{109122E0-9708-4EFB-A078-8400A7BE9074}" destId="{C319BEA1-9A51-46FE-85C3-4EB36CD5D252}" srcOrd="0" destOrd="2" presId="urn:microsoft.com/office/officeart/2005/8/layout/chevron2"/>
    <dgm:cxn modelId="{7786D804-3083-44CA-A010-F494D3DFE968}" type="presOf" srcId="{8EDC2768-D556-43BB-BC97-2BA8CC1201C5}" destId="{5BDA1858-75E2-47FB-AE5D-62354EC4DD69}" srcOrd="0" destOrd="0" presId="urn:microsoft.com/office/officeart/2005/8/layout/chevron2"/>
    <dgm:cxn modelId="{0FE8EE54-457D-4212-A59D-F639A3E0E245}" type="presOf" srcId="{18959259-5087-4695-A702-ED236A78A158}" destId="{8170897F-96A9-4A4F-87F9-96A8CD886DC3}" srcOrd="0" destOrd="2" presId="urn:microsoft.com/office/officeart/2005/8/layout/chevron2"/>
    <dgm:cxn modelId="{32B6D1B9-79C1-499D-BC45-2708A6C167DC}" srcId="{8EDC2768-D556-43BB-BC97-2BA8CC1201C5}" destId="{47D9ACD1-5F3B-48C0-A3E7-312487110E51}" srcOrd="2" destOrd="0" parTransId="{1B1A002C-8C04-471D-B633-41C437B92B30}" sibTransId="{878B65E5-C7E9-4E7F-891C-13717B899825}"/>
    <dgm:cxn modelId="{C97BC029-CB22-4F6F-9409-1F4B8BB74410}" srcId="{1C5980A2-4C42-417D-B9E9-4ABD0C3D95A6}" destId="{3C6C06F3-CA82-45CF-A133-6C945AC38C5B}" srcOrd="0" destOrd="0" parTransId="{C8A4F940-CA8A-47CD-8A3C-3107ED606F80}" sibTransId="{32C6C0CB-7FFC-4948-AE5B-AAE9F086FE46}"/>
    <dgm:cxn modelId="{EC4B8CFD-6281-454C-8095-2C173B4DC305}" srcId="{8EDC2768-D556-43BB-BC97-2BA8CC1201C5}" destId="{50042347-CEFE-45C3-8F83-967FD267D8B5}" srcOrd="1" destOrd="0" parTransId="{325D2B4F-5CFD-46DD-9C12-119E8F7864AF}" sibTransId="{3CB7E3EB-61D8-4C76-A265-F48A8CA99C96}"/>
    <dgm:cxn modelId="{34286776-8EA2-4330-9DBC-6D4A76595503}" type="presOf" srcId="{3C6C06F3-CA82-45CF-A133-6C945AC38C5B}" destId="{8170897F-96A9-4A4F-87F9-96A8CD886DC3}" srcOrd="0" destOrd="0" presId="urn:microsoft.com/office/officeart/2005/8/layout/chevron2"/>
    <dgm:cxn modelId="{A2CA152B-F1CE-43B6-AD3A-EDF241D48699}" srcId="{47D9ACD1-5F3B-48C0-A3E7-312487110E51}" destId="{F61E6FAA-A33C-4345-B303-D0D535E36EE1}" srcOrd="2" destOrd="0" parTransId="{D61E097D-6FEF-4539-A1B3-2B53CD686183}" sibTransId="{F230076B-2199-4071-A095-AB534D2F9D3E}"/>
    <dgm:cxn modelId="{0E074BAF-7F6E-4336-BD80-575BBBB92532}" type="presOf" srcId="{94E12DBA-7001-4C46-BC62-D3FE8EBB9386}" destId="{5E8B522A-0CD0-4CE9-AF5C-B510D11FF27B}" srcOrd="0" destOrd="3" presId="urn:microsoft.com/office/officeart/2005/8/layout/chevron2"/>
    <dgm:cxn modelId="{CD7907FA-871E-40A5-9ED4-C98A20BE9104}" srcId="{50042347-CEFE-45C3-8F83-967FD267D8B5}" destId="{109122E0-9708-4EFB-A078-8400A7BE9074}" srcOrd="2" destOrd="0" parTransId="{E338C2FE-4255-434A-A96A-8D8B9BAA3743}" sibTransId="{B6B77349-6BFA-4FD9-A5AC-B3DA6D91507D}"/>
    <dgm:cxn modelId="{30677D5F-B0A7-4811-9CD7-626E8098F773}" srcId="{1C5980A2-4C42-417D-B9E9-4ABD0C3D95A6}" destId="{204FD7DE-0951-4E9B-814C-80DBB98B91AE}" srcOrd="1" destOrd="0" parTransId="{0E499285-B013-4006-8CA2-87D55A2A47C4}" sibTransId="{EEA27432-EFC3-40E1-8C3D-4B153C9CCBB2}"/>
    <dgm:cxn modelId="{37EB79C5-5D25-4739-9AFB-B08215CE1EB2}" type="presOf" srcId="{47D9ACD1-5F3B-48C0-A3E7-312487110E51}" destId="{2F50E096-0B89-4872-9B80-386E41CB6CB3}" srcOrd="0" destOrd="0" presId="urn:microsoft.com/office/officeart/2005/8/layout/chevron2"/>
    <dgm:cxn modelId="{B759E1A6-7E9B-494E-A16C-657BBAC2C406}" srcId="{1C5980A2-4C42-417D-B9E9-4ABD0C3D95A6}" destId="{18959259-5087-4695-A702-ED236A78A158}" srcOrd="2" destOrd="0" parTransId="{0D1DF458-DC60-4927-B6B9-9B96EA031E9E}" sibTransId="{8EAAECDB-3755-40A1-BDDC-B3387D97729E}"/>
    <dgm:cxn modelId="{D524BF01-11F0-4079-AF9C-8EA5C5A3A508}" srcId="{50042347-CEFE-45C3-8F83-967FD267D8B5}" destId="{A18C375B-D886-4B89-80A1-D37336ED756C}" srcOrd="0" destOrd="0" parTransId="{913400E5-0A64-4E1F-9D3D-65B35578A6DE}" sibTransId="{2DCD243E-2E92-4B74-BC6A-B602F7179EA7}"/>
    <dgm:cxn modelId="{90D460CB-F2D7-455F-8BB8-3EC3C8AB4755}" type="presOf" srcId="{50042347-CEFE-45C3-8F83-967FD267D8B5}" destId="{1AEF7535-E233-4DCD-819B-E418A81C57D7}" srcOrd="0" destOrd="0" presId="urn:microsoft.com/office/officeart/2005/8/layout/chevron2"/>
    <dgm:cxn modelId="{1E06DE03-075A-461C-A0DA-196E2A89616D}" srcId="{47D9ACD1-5F3B-48C0-A3E7-312487110E51}" destId="{4AEEE2B5-CF46-4435-8B62-3AB51BA1D8AA}" srcOrd="1" destOrd="0" parTransId="{4A70DBDB-088B-49F3-948E-85C8C074D882}" sibTransId="{15E6F282-E229-40F3-96C0-2889428DBE67}"/>
    <dgm:cxn modelId="{DCA15335-F06F-45A4-ABF7-7896BF6FCEF4}" type="presOf" srcId="{461A93E7-799E-418E-AE1C-1C6420E641AC}" destId="{5E8B522A-0CD0-4CE9-AF5C-B510D11FF27B}" srcOrd="0" destOrd="0" presId="urn:microsoft.com/office/officeart/2005/8/layout/chevron2"/>
    <dgm:cxn modelId="{8B0A1BA6-E23F-447B-A1F5-B7B30CDFF820}" srcId="{47D9ACD1-5F3B-48C0-A3E7-312487110E51}" destId="{94E12DBA-7001-4C46-BC62-D3FE8EBB9386}" srcOrd="3" destOrd="0" parTransId="{EDC73C5C-B337-4A1E-BE58-50FBD065F72B}" sibTransId="{3E3AD4D7-58A6-4945-ADAA-3B5F37FC66FD}"/>
    <dgm:cxn modelId="{28B5A553-70C3-425C-BF32-BBEBE64A9DDC}" type="presOf" srcId="{F61E6FAA-A33C-4345-B303-D0D535E36EE1}" destId="{5E8B522A-0CD0-4CE9-AF5C-B510D11FF27B}" srcOrd="0" destOrd="2" presId="urn:microsoft.com/office/officeart/2005/8/layout/chevron2"/>
    <dgm:cxn modelId="{65CCABCC-BD0C-4B41-A4C2-49167CC4BA3E}" type="presParOf" srcId="{5BDA1858-75E2-47FB-AE5D-62354EC4DD69}" destId="{814769CB-F4DF-4FFB-A8F3-F53F04D7B405}" srcOrd="0" destOrd="0" presId="urn:microsoft.com/office/officeart/2005/8/layout/chevron2"/>
    <dgm:cxn modelId="{C3E8C7FA-A1E3-4437-A23B-0A2518044C87}" type="presParOf" srcId="{814769CB-F4DF-4FFB-A8F3-F53F04D7B405}" destId="{F104E80E-565A-44C4-93EF-4D337E8735E1}" srcOrd="0" destOrd="0" presId="urn:microsoft.com/office/officeart/2005/8/layout/chevron2"/>
    <dgm:cxn modelId="{246FBD4C-CF14-4A50-8B4E-EA2FB0872114}" type="presParOf" srcId="{814769CB-F4DF-4FFB-A8F3-F53F04D7B405}" destId="{8170897F-96A9-4A4F-87F9-96A8CD886DC3}" srcOrd="1" destOrd="0" presId="urn:microsoft.com/office/officeart/2005/8/layout/chevron2"/>
    <dgm:cxn modelId="{D86BB67E-BA0A-4E34-B397-99265A0E1A4B}" type="presParOf" srcId="{5BDA1858-75E2-47FB-AE5D-62354EC4DD69}" destId="{45E8625E-3903-45B4-A96C-45DB22C10B66}" srcOrd="1" destOrd="0" presId="urn:microsoft.com/office/officeart/2005/8/layout/chevron2"/>
    <dgm:cxn modelId="{C6971DCB-0370-437C-8294-8ABCCDD68467}" type="presParOf" srcId="{5BDA1858-75E2-47FB-AE5D-62354EC4DD69}" destId="{F73049D6-CC10-4BFB-B798-79BA29D0D82F}" srcOrd="2" destOrd="0" presId="urn:microsoft.com/office/officeart/2005/8/layout/chevron2"/>
    <dgm:cxn modelId="{C5944E4D-E593-4258-8FAE-432764825A1A}" type="presParOf" srcId="{F73049D6-CC10-4BFB-B798-79BA29D0D82F}" destId="{1AEF7535-E233-4DCD-819B-E418A81C57D7}" srcOrd="0" destOrd="0" presId="urn:microsoft.com/office/officeart/2005/8/layout/chevron2"/>
    <dgm:cxn modelId="{C872BD89-1A0F-401F-AC84-D10D01C0ACD6}" type="presParOf" srcId="{F73049D6-CC10-4BFB-B798-79BA29D0D82F}" destId="{C319BEA1-9A51-46FE-85C3-4EB36CD5D252}" srcOrd="1" destOrd="0" presId="urn:microsoft.com/office/officeart/2005/8/layout/chevron2"/>
    <dgm:cxn modelId="{48EB2A7B-BA17-4658-BF68-7C2938B1F52E}" type="presParOf" srcId="{5BDA1858-75E2-47FB-AE5D-62354EC4DD69}" destId="{531F2C99-736A-4AC5-A54A-2224730725AB}" srcOrd="3" destOrd="0" presId="urn:microsoft.com/office/officeart/2005/8/layout/chevron2"/>
    <dgm:cxn modelId="{843CE5A5-A035-46EA-93B0-B67AEB13624F}" type="presParOf" srcId="{5BDA1858-75E2-47FB-AE5D-62354EC4DD69}" destId="{C597C232-EC14-44C3-9E89-A8B002CD6BA9}" srcOrd="4" destOrd="0" presId="urn:microsoft.com/office/officeart/2005/8/layout/chevron2"/>
    <dgm:cxn modelId="{C7D53CA8-1133-4DA4-A418-A8FF1EC29BF5}" type="presParOf" srcId="{C597C232-EC14-44C3-9E89-A8B002CD6BA9}" destId="{2F50E096-0B89-4872-9B80-386E41CB6CB3}" srcOrd="0" destOrd="0" presId="urn:microsoft.com/office/officeart/2005/8/layout/chevron2"/>
    <dgm:cxn modelId="{2DB488EB-EE12-4921-BEBD-4EA7BA7EDB65}" type="presParOf" srcId="{C597C232-EC14-44C3-9E89-A8B002CD6BA9}" destId="{5E8B522A-0CD0-4CE9-AF5C-B510D11FF27B}"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638A22-CCC3-435D-A6FC-7E4ACF9337F5}"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n-US"/>
        </a:p>
      </dgm:t>
    </dgm:pt>
    <dgm:pt modelId="{14D2B2C0-2E0E-4CDC-8420-33DAEE78E0E3}">
      <dgm:prSet phldrT="[Text]">
        <dgm:style>
          <a:lnRef idx="2">
            <a:schemeClr val="accent1"/>
          </a:lnRef>
          <a:fillRef idx="1">
            <a:schemeClr val="lt1"/>
          </a:fillRef>
          <a:effectRef idx="0">
            <a:schemeClr val="accent1"/>
          </a:effectRef>
          <a:fontRef idx="minor">
            <a:schemeClr val="dk1"/>
          </a:fontRef>
        </dgm:style>
      </dgm:prSet>
      <dgm:spPr>
        <a:noFill/>
        <a:ln w="38100">
          <a:solidFill>
            <a:schemeClr val="accent1"/>
          </a:solidFill>
        </a:ln>
      </dgm:spPr>
      <dgm:t>
        <a:bodyPr/>
        <a:lstStyle/>
        <a:p>
          <a:r>
            <a:rPr lang="en-US" b="1" i="0" dirty="0" smtClean="0">
              <a:solidFill>
                <a:schemeClr val="tx1"/>
              </a:solidFill>
              <a:latin typeface="+mn-lt"/>
            </a:rPr>
            <a:t>Want </a:t>
          </a:r>
          <a:r>
            <a:rPr lang="en-US" b="1" i="0" dirty="0">
              <a:solidFill>
                <a:schemeClr val="tx1"/>
              </a:solidFill>
              <a:latin typeface="+mn-lt"/>
            </a:rPr>
            <a:t>to expand your impact?</a:t>
          </a:r>
          <a:endParaRPr lang="en-US" dirty="0">
            <a:solidFill>
              <a:schemeClr val="tx1"/>
            </a:solidFill>
          </a:endParaRPr>
        </a:p>
      </dgm:t>
    </dgm:pt>
    <dgm:pt modelId="{A4629F66-CA10-4BAC-A175-20476CBFF7FA}" type="sibTrans" cxnId="{052C32E4-7604-4BE8-891A-12EDEE4A36D3}">
      <dgm:prSet/>
      <dgm:spPr/>
      <dgm:t>
        <a:bodyPr/>
        <a:lstStyle/>
        <a:p>
          <a:endParaRPr lang="en-US"/>
        </a:p>
      </dgm:t>
    </dgm:pt>
    <dgm:pt modelId="{CDAC2604-2B88-44EB-ABC8-DD34F7BCDD63}" type="parTrans" cxnId="{052C32E4-7604-4BE8-891A-12EDEE4A36D3}">
      <dgm:prSet/>
      <dgm:spPr/>
      <dgm:t>
        <a:bodyPr/>
        <a:lstStyle/>
        <a:p>
          <a:endParaRPr lang="en-US"/>
        </a:p>
      </dgm:t>
    </dgm:pt>
    <dgm:pt modelId="{72944765-421A-4DC7-9B7E-48B872A016C1}">
      <dgm:prSet custT="1">
        <dgm:style>
          <a:lnRef idx="2">
            <a:schemeClr val="accent1"/>
          </a:lnRef>
          <a:fillRef idx="1">
            <a:schemeClr val="lt1"/>
          </a:fillRef>
          <a:effectRef idx="0">
            <a:schemeClr val="accent1"/>
          </a:effectRef>
          <a:fontRef idx="minor">
            <a:schemeClr val="dk1"/>
          </a:fontRef>
        </dgm:style>
      </dgm:prSet>
      <dgm:spPr>
        <a:noFill/>
        <a:ln w="38100"/>
      </dgm:spPr>
      <dgm:t>
        <a:bodyPr/>
        <a:lstStyle/>
        <a:p>
          <a:r>
            <a:rPr lang="en-US" sz="2000" b="1" dirty="0">
              <a:solidFill>
                <a:schemeClr val="tx1"/>
              </a:solidFill>
              <a:latin typeface="+mn-lt"/>
            </a:rPr>
            <a:t>Consider teaching others about naloxone</a:t>
          </a:r>
          <a:r>
            <a:rPr lang="en-US" sz="2000" dirty="0">
              <a:solidFill>
                <a:schemeClr val="tx1"/>
              </a:solidFill>
              <a:latin typeface="+mn-lt"/>
            </a:rPr>
            <a:t>.</a:t>
          </a:r>
        </a:p>
        <a:p>
          <a:r>
            <a:rPr lang="en-US" sz="1600" b="0" dirty="0">
              <a:solidFill>
                <a:schemeClr val="tx1"/>
              </a:solidFill>
              <a:latin typeface="+mn-lt"/>
            </a:rPr>
            <a:t> </a:t>
          </a:r>
        </a:p>
        <a:p>
          <a:r>
            <a:rPr lang="en-US" sz="1600" b="0" dirty="0">
              <a:solidFill>
                <a:schemeClr val="tx1"/>
              </a:solidFill>
              <a:latin typeface="+mn-lt"/>
              <a:hlinkClick xmlns:r="http://schemas.openxmlformats.org/officeDocument/2006/relationships" r:id="rId1"/>
            </a:rPr>
            <a:t>Watch IHS’ Naloxone Train-the-Trainer </a:t>
          </a:r>
          <a:r>
            <a:rPr lang="en-US" sz="1600" b="0" dirty="0" smtClean="0">
              <a:solidFill>
                <a:schemeClr val="tx1"/>
              </a:solidFill>
              <a:latin typeface="+mn-lt"/>
              <a:hlinkClick xmlns:r="http://schemas.openxmlformats.org/officeDocument/2006/relationships" r:id="rId1"/>
            </a:rPr>
            <a:t>video</a:t>
          </a:r>
          <a:endParaRPr lang="en-US" sz="1600" dirty="0">
            <a:solidFill>
              <a:schemeClr val="tx1"/>
            </a:solidFill>
            <a:latin typeface="+mn-lt"/>
          </a:endParaRPr>
        </a:p>
      </dgm:t>
    </dgm:pt>
    <dgm:pt modelId="{E91F2BC7-F3EB-4E89-8D05-B2C72C7DAB02}" type="sibTrans" cxnId="{7CAEB80B-FBA5-4468-A611-A9D2FE6C1300}">
      <dgm:prSet/>
      <dgm:spPr/>
      <dgm:t>
        <a:bodyPr/>
        <a:lstStyle/>
        <a:p>
          <a:endParaRPr lang="en-US"/>
        </a:p>
      </dgm:t>
    </dgm:pt>
    <dgm:pt modelId="{09CF03D9-55E9-4774-B762-D820E5D67C43}" type="parTrans" cxnId="{7CAEB80B-FBA5-4468-A611-A9D2FE6C1300}">
      <dgm:prSet/>
      <dgm:spPr/>
      <dgm:t>
        <a:bodyPr/>
        <a:lstStyle/>
        <a:p>
          <a:endParaRPr lang="en-US"/>
        </a:p>
      </dgm:t>
    </dgm:pt>
    <dgm:pt modelId="{C8D24BCE-C68F-472E-BDBA-5921B824778B}" type="pres">
      <dgm:prSet presAssocID="{74638A22-CCC3-435D-A6FC-7E4ACF9337F5}" presName="diagram" presStyleCnt="0">
        <dgm:presLayoutVars>
          <dgm:chPref val="1"/>
          <dgm:dir/>
          <dgm:animOne val="branch"/>
          <dgm:animLvl val="lvl"/>
          <dgm:resizeHandles/>
        </dgm:presLayoutVars>
      </dgm:prSet>
      <dgm:spPr/>
      <dgm:t>
        <a:bodyPr/>
        <a:lstStyle/>
        <a:p>
          <a:endParaRPr lang="en-US"/>
        </a:p>
      </dgm:t>
    </dgm:pt>
    <dgm:pt modelId="{BF06E56A-9A2A-497A-A92F-7EF6DDD3EAB2}" type="pres">
      <dgm:prSet presAssocID="{14D2B2C0-2E0E-4CDC-8420-33DAEE78E0E3}" presName="root" presStyleCnt="0"/>
      <dgm:spPr/>
    </dgm:pt>
    <dgm:pt modelId="{3A7DBBF0-AAE7-4DAE-AA38-04E78241A205}" type="pres">
      <dgm:prSet presAssocID="{14D2B2C0-2E0E-4CDC-8420-33DAEE78E0E3}" presName="rootComposite" presStyleCnt="0"/>
      <dgm:spPr/>
    </dgm:pt>
    <dgm:pt modelId="{12604E2A-E4E1-4524-B9F0-4E0B2F3FFAA1}" type="pres">
      <dgm:prSet presAssocID="{14D2B2C0-2E0E-4CDC-8420-33DAEE78E0E3}" presName="rootText" presStyleLbl="node1" presStyleIdx="0" presStyleCnt="1" custScaleY="116564" custLinFactNeighborX="632" custLinFactNeighborY="333"/>
      <dgm:spPr>
        <a:prstGeom prst="sun">
          <a:avLst/>
        </a:prstGeom>
      </dgm:spPr>
      <dgm:t>
        <a:bodyPr/>
        <a:lstStyle/>
        <a:p>
          <a:endParaRPr lang="en-US"/>
        </a:p>
      </dgm:t>
    </dgm:pt>
    <dgm:pt modelId="{377DD7CD-125C-432F-A9BF-D0C7FCDC7398}" type="pres">
      <dgm:prSet presAssocID="{14D2B2C0-2E0E-4CDC-8420-33DAEE78E0E3}" presName="rootConnector" presStyleLbl="node1" presStyleIdx="0" presStyleCnt="1"/>
      <dgm:spPr/>
      <dgm:t>
        <a:bodyPr/>
        <a:lstStyle/>
        <a:p>
          <a:endParaRPr lang="en-US"/>
        </a:p>
      </dgm:t>
    </dgm:pt>
    <dgm:pt modelId="{A5F218CF-8D8A-48FB-B1B8-A3FD730E15AF}" type="pres">
      <dgm:prSet presAssocID="{14D2B2C0-2E0E-4CDC-8420-33DAEE78E0E3}" presName="childShape" presStyleCnt="0"/>
      <dgm:spPr/>
    </dgm:pt>
    <dgm:pt modelId="{EEF43489-F22C-470F-A401-73AD15383F36}" type="pres">
      <dgm:prSet presAssocID="{09CF03D9-55E9-4774-B762-D820E5D67C43}" presName="Name13" presStyleLbl="parChTrans1D2" presStyleIdx="0" presStyleCnt="1"/>
      <dgm:spPr/>
      <dgm:t>
        <a:bodyPr/>
        <a:lstStyle/>
        <a:p>
          <a:endParaRPr lang="en-US"/>
        </a:p>
      </dgm:t>
    </dgm:pt>
    <dgm:pt modelId="{B645BF7E-3676-4856-834F-A1860820FD83}" type="pres">
      <dgm:prSet presAssocID="{72944765-421A-4DC7-9B7E-48B872A016C1}" presName="childText" presStyleLbl="bgAcc1" presStyleIdx="0" presStyleCnt="1" custScaleY="111475">
        <dgm:presLayoutVars>
          <dgm:bulletEnabled val="1"/>
        </dgm:presLayoutVars>
      </dgm:prSet>
      <dgm:spPr>
        <a:prstGeom prst="roundRect">
          <a:avLst/>
        </a:prstGeom>
      </dgm:spPr>
      <dgm:t>
        <a:bodyPr/>
        <a:lstStyle/>
        <a:p>
          <a:endParaRPr lang="en-US"/>
        </a:p>
      </dgm:t>
    </dgm:pt>
  </dgm:ptLst>
  <dgm:cxnLst>
    <dgm:cxn modelId="{7CAEB80B-FBA5-4468-A611-A9D2FE6C1300}" srcId="{14D2B2C0-2E0E-4CDC-8420-33DAEE78E0E3}" destId="{72944765-421A-4DC7-9B7E-48B872A016C1}" srcOrd="0" destOrd="0" parTransId="{09CF03D9-55E9-4774-B762-D820E5D67C43}" sibTransId="{E91F2BC7-F3EB-4E89-8D05-B2C72C7DAB02}"/>
    <dgm:cxn modelId="{6A7E4D4F-AAF8-4E2F-92D3-BE4D6DEBFC85}" type="presOf" srcId="{72944765-421A-4DC7-9B7E-48B872A016C1}" destId="{B645BF7E-3676-4856-834F-A1860820FD83}" srcOrd="0" destOrd="0" presId="urn:microsoft.com/office/officeart/2005/8/layout/hierarchy3"/>
    <dgm:cxn modelId="{A02DD883-34F4-41CD-8B70-9C6DFF11D301}" type="presOf" srcId="{14D2B2C0-2E0E-4CDC-8420-33DAEE78E0E3}" destId="{12604E2A-E4E1-4524-B9F0-4E0B2F3FFAA1}" srcOrd="0" destOrd="0" presId="urn:microsoft.com/office/officeart/2005/8/layout/hierarchy3"/>
    <dgm:cxn modelId="{0CFB7F29-3B9D-437F-A68F-05EA0C1B4CBE}" type="presOf" srcId="{14D2B2C0-2E0E-4CDC-8420-33DAEE78E0E3}" destId="{377DD7CD-125C-432F-A9BF-D0C7FCDC7398}" srcOrd="1" destOrd="0" presId="urn:microsoft.com/office/officeart/2005/8/layout/hierarchy3"/>
    <dgm:cxn modelId="{052C32E4-7604-4BE8-891A-12EDEE4A36D3}" srcId="{74638A22-CCC3-435D-A6FC-7E4ACF9337F5}" destId="{14D2B2C0-2E0E-4CDC-8420-33DAEE78E0E3}" srcOrd="0" destOrd="0" parTransId="{CDAC2604-2B88-44EB-ABC8-DD34F7BCDD63}" sibTransId="{A4629F66-CA10-4BAC-A175-20476CBFF7FA}"/>
    <dgm:cxn modelId="{A9016A26-9905-42F3-9B7A-2F3091E75A2A}" type="presOf" srcId="{74638A22-CCC3-435D-A6FC-7E4ACF9337F5}" destId="{C8D24BCE-C68F-472E-BDBA-5921B824778B}" srcOrd="0" destOrd="0" presId="urn:microsoft.com/office/officeart/2005/8/layout/hierarchy3"/>
    <dgm:cxn modelId="{837CBF9D-4CAC-4247-8B88-4EA9BF4EA015}" type="presOf" srcId="{09CF03D9-55E9-4774-B762-D820E5D67C43}" destId="{EEF43489-F22C-470F-A401-73AD15383F36}" srcOrd="0" destOrd="0" presId="urn:microsoft.com/office/officeart/2005/8/layout/hierarchy3"/>
    <dgm:cxn modelId="{E01D53A9-5F0E-4F98-842E-8C08E92527A0}" type="presParOf" srcId="{C8D24BCE-C68F-472E-BDBA-5921B824778B}" destId="{BF06E56A-9A2A-497A-A92F-7EF6DDD3EAB2}" srcOrd="0" destOrd="0" presId="urn:microsoft.com/office/officeart/2005/8/layout/hierarchy3"/>
    <dgm:cxn modelId="{42C6D6CE-A803-4537-9049-69D0BBAA6FF9}" type="presParOf" srcId="{BF06E56A-9A2A-497A-A92F-7EF6DDD3EAB2}" destId="{3A7DBBF0-AAE7-4DAE-AA38-04E78241A205}" srcOrd="0" destOrd="0" presId="urn:microsoft.com/office/officeart/2005/8/layout/hierarchy3"/>
    <dgm:cxn modelId="{F9FFF320-E682-4BC3-8D9A-17393C1C5ACA}" type="presParOf" srcId="{3A7DBBF0-AAE7-4DAE-AA38-04E78241A205}" destId="{12604E2A-E4E1-4524-B9F0-4E0B2F3FFAA1}" srcOrd="0" destOrd="0" presId="urn:microsoft.com/office/officeart/2005/8/layout/hierarchy3"/>
    <dgm:cxn modelId="{842F9FE5-8739-4B6E-AC3E-16C834353ED4}" type="presParOf" srcId="{3A7DBBF0-AAE7-4DAE-AA38-04E78241A205}" destId="{377DD7CD-125C-432F-A9BF-D0C7FCDC7398}" srcOrd="1" destOrd="0" presId="urn:microsoft.com/office/officeart/2005/8/layout/hierarchy3"/>
    <dgm:cxn modelId="{1152EDA0-DEB0-4D71-A876-A7976F7B3341}" type="presParOf" srcId="{BF06E56A-9A2A-497A-A92F-7EF6DDD3EAB2}" destId="{A5F218CF-8D8A-48FB-B1B8-A3FD730E15AF}" srcOrd="1" destOrd="0" presId="urn:microsoft.com/office/officeart/2005/8/layout/hierarchy3"/>
    <dgm:cxn modelId="{7449CE5B-C307-40E4-BD6B-719693C8449C}" type="presParOf" srcId="{A5F218CF-8D8A-48FB-B1B8-A3FD730E15AF}" destId="{EEF43489-F22C-470F-A401-73AD15383F36}" srcOrd="0" destOrd="0" presId="urn:microsoft.com/office/officeart/2005/8/layout/hierarchy3"/>
    <dgm:cxn modelId="{F97B754F-8F56-44AF-A162-A0F2B8D5EF00}" type="presParOf" srcId="{A5F218CF-8D8A-48FB-B1B8-A3FD730E15AF}" destId="{B645BF7E-3676-4856-834F-A1860820FD8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98FC8-E055-4758-AAB9-EAF50E79BE6B}">
      <dsp:nvSpPr>
        <dsp:cNvPr id="0" name=""/>
        <dsp:cNvSpPr/>
      </dsp:nvSpPr>
      <dsp:spPr>
        <a:xfrm>
          <a:off x="0" y="17940"/>
          <a:ext cx="6813886" cy="851871"/>
        </a:xfrm>
        <a:prstGeom prst="roundRect">
          <a:avLst/>
        </a:prstGeom>
        <a:solidFill>
          <a:srgbClr val="8F2978"/>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dirty="0">
              <a:latin typeface="+mn-lt"/>
            </a:rPr>
            <a:t>Community Naloxone </a:t>
          </a:r>
        </a:p>
        <a:p>
          <a:pPr lvl="0" algn="ctr" defTabSz="889000">
            <a:lnSpc>
              <a:spcPct val="90000"/>
            </a:lnSpc>
            <a:spcBef>
              <a:spcPct val="0"/>
            </a:spcBef>
            <a:spcAft>
              <a:spcPct val="35000"/>
            </a:spcAft>
          </a:pPr>
          <a:r>
            <a:rPr lang="en-US" sz="2000" b="1" i="0" kern="1200" dirty="0">
              <a:latin typeface="+mn-lt"/>
            </a:rPr>
            <a:t>Training Topics</a:t>
          </a:r>
          <a:endParaRPr lang="en-US" sz="2000" kern="1200" dirty="0">
            <a:latin typeface="+mn-lt"/>
          </a:endParaRPr>
        </a:p>
      </dsp:txBody>
      <dsp:txXfrm>
        <a:off x="41585" y="59525"/>
        <a:ext cx="6730716" cy="768701"/>
      </dsp:txXfrm>
    </dsp:sp>
    <dsp:sp modelId="{2DD53147-5734-428E-8CD7-74BAE77FB789}">
      <dsp:nvSpPr>
        <dsp:cNvPr id="0" name=""/>
        <dsp:cNvSpPr/>
      </dsp:nvSpPr>
      <dsp:spPr>
        <a:xfrm>
          <a:off x="0" y="854951"/>
          <a:ext cx="6813886" cy="417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341" tIns="20320" rIns="113792" bIns="20320" numCol="1" spcCol="1270" anchor="t" anchorCtr="0">
          <a:noAutofit/>
        </a:bodyPr>
        <a:lstStyle/>
        <a:p>
          <a:pPr marL="171450" lvl="1" indent="-171450" algn="l" defTabSz="711200" rtl="0">
            <a:lnSpc>
              <a:spcPct val="150000"/>
            </a:lnSpc>
            <a:spcBef>
              <a:spcPct val="0"/>
            </a:spcBef>
            <a:spcAft>
              <a:spcPct val="20000"/>
            </a:spcAft>
            <a:buFont typeface="+mj-lt"/>
            <a:buChar char="••"/>
          </a:pPr>
          <a:r>
            <a:rPr lang="en-US" sz="1600" b="0" i="0" kern="1200" dirty="0">
              <a:solidFill>
                <a:schemeClr val="tx1"/>
              </a:solidFill>
              <a:latin typeface="+mn-lt"/>
            </a:rPr>
            <a:t> What our words mean: Key Definitions</a:t>
          </a:r>
          <a:endParaRPr lang="en-US" sz="1600" b="0" kern="1200" dirty="0">
            <a:solidFill>
              <a:schemeClr val="tx1"/>
            </a:solidFill>
            <a:latin typeface="+mn-lt"/>
          </a:endParaRPr>
        </a:p>
        <a:p>
          <a:pPr marL="171450" lvl="1" indent="-171450" algn="l" defTabSz="711200" rtl="0">
            <a:lnSpc>
              <a:spcPct val="150000"/>
            </a:lnSpc>
            <a:spcBef>
              <a:spcPct val="0"/>
            </a:spcBef>
            <a:spcAft>
              <a:spcPct val="20000"/>
            </a:spcAft>
            <a:buFont typeface="+mj-lt"/>
            <a:buChar char="••"/>
          </a:pPr>
          <a:r>
            <a:rPr lang="en-US" sz="1600" b="0" i="0" kern="1200" dirty="0">
              <a:solidFill>
                <a:schemeClr val="tx1"/>
              </a:solidFill>
              <a:latin typeface="+mn-lt"/>
            </a:rPr>
            <a:t> Why should I learn about naloxone?</a:t>
          </a:r>
          <a:endParaRPr lang="en-US" sz="1600" b="0" kern="1200" dirty="0">
            <a:solidFill>
              <a:schemeClr val="tx1"/>
            </a:solidFill>
            <a:latin typeface="+mn-lt"/>
          </a:endParaRPr>
        </a:p>
        <a:p>
          <a:pPr marL="171450" lvl="1" indent="-171450" algn="l" defTabSz="711200" rtl="0">
            <a:lnSpc>
              <a:spcPct val="150000"/>
            </a:lnSpc>
            <a:spcBef>
              <a:spcPct val="0"/>
            </a:spcBef>
            <a:spcAft>
              <a:spcPct val="20000"/>
            </a:spcAft>
            <a:buFont typeface="+mj-lt"/>
            <a:buChar char="••"/>
          </a:pPr>
          <a:r>
            <a:rPr lang="en-US" sz="1600" b="0" i="0" kern="1200" dirty="0">
              <a:solidFill>
                <a:schemeClr val="tx1"/>
              </a:solidFill>
              <a:latin typeface="+mn-lt"/>
            </a:rPr>
            <a:t> What is an opioid overdose?</a:t>
          </a:r>
          <a:endParaRPr lang="en-US" sz="1600" b="0" kern="1200" dirty="0">
            <a:solidFill>
              <a:schemeClr val="tx1"/>
            </a:solidFill>
            <a:latin typeface="+mn-lt"/>
          </a:endParaRPr>
        </a:p>
        <a:p>
          <a:pPr marL="171450" lvl="1" indent="-171450" algn="l" defTabSz="711200" rtl="0">
            <a:lnSpc>
              <a:spcPct val="150000"/>
            </a:lnSpc>
            <a:spcBef>
              <a:spcPct val="0"/>
            </a:spcBef>
            <a:spcAft>
              <a:spcPct val="20000"/>
            </a:spcAft>
            <a:buFont typeface="+mj-lt"/>
            <a:buChar char="••"/>
          </a:pPr>
          <a:r>
            <a:rPr lang="en-US" sz="1600" b="0" i="0" kern="1200" dirty="0">
              <a:solidFill>
                <a:schemeClr val="tx1"/>
              </a:solidFill>
              <a:latin typeface="+mn-lt"/>
            </a:rPr>
            <a:t> Who is at risk?</a:t>
          </a:r>
          <a:endParaRPr lang="en-US" sz="1600" b="0" kern="1200" dirty="0">
            <a:solidFill>
              <a:schemeClr val="tx1"/>
            </a:solidFill>
            <a:latin typeface="+mn-lt"/>
          </a:endParaRPr>
        </a:p>
        <a:p>
          <a:pPr marL="171450" lvl="1" indent="-171450" algn="l" defTabSz="711200" rtl="0">
            <a:lnSpc>
              <a:spcPct val="150000"/>
            </a:lnSpc>
            <a:spcBef>
              <a:spcPct val="0"/>
            </a:spcBef>
            <a:spcAft>
              <a:spcPct val="20000"/>
            </a:spcAft>
            <a:buFont typeface="+mj-lt"/>
            <a:buChar char="••"/>
          </a:pPr>
          <a:r>
            <a:rPr lang="en-US" sz="1600" b="0" i="0" kern="1200" dirty="0">
              <a:solidFill>
                <a:schemeClr val="tx1"/>
              </a:solidFill>
              <a:latin typeface="+mn-lt"/>
            </a:rPr>
            <a:t> How do we know an overdose is occurring?</a:t>
          </a:r>
        </a:p>
        <a:p>
          <a:pPr marL="171450" lvl="1" indent="-171450" algn="l" defTabSz="711200" rtl="0">
            <a:lnSpc>
              <a:spcPct val="150000"/>
            </a:lnSpc>
            <a:spcBef>
              <a:spcPct val="0"/>
            </a:spcBef>
            <a:spcAft>
              <a:spcPct val="20000"/>
            </a:spcAft>
            <a:buFont typeface="+mj-lt"/>
            <a:buChar char="••"/>
          </a:pPr>
          <a:r>
            <a:rPr lang="en-US" sz="1600" b="0" kern="1200" dirty="0">
              <a:solidFill>
                <a:schemeClr val="tx1"/>
              </a:solidFill>
              <a:latin typeface="+mn-lt"/>
            </a:rPr>
            <a:t> What is naloxone and how</a:t>
          </a:r>
          <a:r>
            <a:rPr lang="en-US" sz="1600" b="0" i="0" kern="1200" dirty="0">
              <a:solidFill>
                <a:schemeClr val="tx1"/>
              </a:solidFill>
              <a:latin typeface="+mn-lt"/>
            </a:rPr>
            <a:t> can is stop an overdose?</a:t>
          </a:r>
        </a:p>
        <a:p>
          <a:pPr marL="171450" lvl="1" indent="-171450" algn="l" defTabSz="711200" rtl="0">
            <a:lnSpc>
              <a:spcPct val="150000"/>
            </a:lnSpc>
            <a:spcBef>
              <a:spcPct val="0"/>
            </a:spcBef>
            <a:spcAft>
              <a:spcPct val="20000"/>
            </a:spcAft>
            <a:buFont typeface="+mj-lt"/>
            <a:buChar char="••"/>
          </a:pPr>
          <a:r>
            <a:rPr lang="en-US" sz="1600" b="0" i="0" kern="1200" dirty="0">
              <a:solidFill>
                <a:schemeClr val="tx1"/>
              </a:solidFill>
              <a:latin typeface="+mn-lt"/>
            </a:rPr>
            <a:t> Naloxone in action</a:t>
          </a:r>
        </a:p>
        <a:p>
          <a:pPr marL="171450" lvl="1" indent="-171450" algn="l" defTabSz="711200" rtl="0">
            <a:lnSpc>
              <a:spcPct val="150000"/>
            </a:lnSpc>
            <a:spcBef>
              <a:spcPct val="0"/>
            </a:spcBef>
            <a:spcAft>
              <a:spcPct val="20000"/>
            </a:spcAft>
            <a:buFont typeface="+mj-lt"/>
            <a:buChar char="••"/>
          </a:pPr>
          <a:r>
            <a:rPr lang="en-US" sz="1600" b="0" i="0" kern="1200" dirty="0">
              <a:solidFill>
                <a:schemeClr val="tx1"/>
              </a:solidFill>
              <a:latin typeface="+mn-lt"/>
            </a:rPr>
            <a:t> Getting naloxone</a:t>
          </a:r>
        </a:p>
        <a:p>
          <a:pPr marL="171450" lvl="1" indent="-171450" algn="l" defTabSz="711200" rtl="0">
            <a:lnSpc>
              <a:spcPct val="150000"/>
            </a:lnSpc>
            <a:spcBef>
              <a:spcPct val="0"/>
            </a:spcBef>
            <a:spcAft>
              <a:spcPct val="20000"/>
            </a:spcAft>
            <a:buFont typeface="+mj-lt"/>
            <a:buChar char="••"/>
          </a:pPr>
          <a:r>
            <a:rPr lang="en-US" sz="1600" b="0" i="0" kern="1200" dirty="0">
              <a:solidFill>
                <a:schemeClr val="tx1"/>
              </a:solidFill>
              <a:latin typeface="+mn-lt"/>
            </a:rPr>
            <a:t> Putting it all together</a:t>
          </a:r>
        </a:p>
      </dsp:txBody>
      <dsp:txXfrm>
        <a:off x="0" y="854951"/>
        <a:ext cx="6813886" cy="4176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A734D-26B5-4F54-88EC-2D08835D821C}">
      <dsp:nvSpPr>
        <dsp:cNvPr id="0" name=""/>
        <dsp:cNvSpPr/>
      </dsp:nvSpPr>
      <dsp:spPr>
        <a:xfrm>
          <a:off x="0" y="0"/>
          <a:ext cx="9160274" cy="644907"/>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1.  A person takes more opioids than their body can handle</a:t>
          </a:r>
        </a:p>
      </dsp:txBody>
      <dsp:txXfrm>
        <a:off x="18889" y="18889"/>
        <a:ext cx="8388914" cy="607129"/>
      </dsp:txXfrm>
    </dsp:sp>
    <dsp:sp modelId="{FB21ADCB-9894-41F3-BBE7-611F9CB364C8}">
      <dsp:nvSpPr>
        <dsp:cNvPr id="0" name=""/>
        <dsp:cNvSpPr/>
      </dsp:nvSpPr>
      <dsp:spPr>
        <a:xfrm>
          <a:off x="684046" y="734477"/>
          <a:ext cx="9160274" cy="644907"/>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	2. Breathing slows as the opioid suppresses the urge to breath</a:t>
          </a:r>
        </a:p>
      </dsp:txBody>
      <dsp:txXfrm>
        <a:off x="702935" y="753366"/>
        <a:ext cx="8019260" cy="607129"/>
      </dsp:txXfrm>
    </dsp:sp>
    <dsp:sp modelId="{19A222FB-5579-4CD2-994B-E0D74CFF73AC}">
      <dsp:nvSpPr>
        <dsp:cNvPr id="0" name=""/>
        <dsp:cNvSpPr/>
      </dsp:nvSpPr>
      <dsp:spPr>
        <a:xfrm>
          <a:off x="1368093" y="1468955"/>
          <a:ext cx="9160274" cy="644907"/>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	3. Breathing stops and carbon dioxide builds up in	their body</a:t>
          </a:r>
        </a:p>
      </dsp:txBody>
      <dsp:txXfrm>
        <a:off x="1386982" y="1487844"/>
        <a:ext cx="8019260" cy="607129"/>
      </dsp:txXfrm>
    </dsp:sp>
    <dsp:sp modelId="{B4D5E599-6317-447B-959A-61A7EB7917B2}">
      <dsp:nvSpPr>
        <dsp:cNvPr id="0" name=""/>
        <dsp:cNvSpPr/>
      </dsp:nvSpPr>
      <dsp:spPr>
        <a:xfrm>
          <a:off x="2052139" y="2203433"/>
          <a:ext cx="9160274" cy="644907"/>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	4. Oxygen levels decrease, which leads to brain damage </a:t>
          </a:r>
        </a:p>
      </dsp:txBody>
      <dsp:txXfrm>
        <a:off x="2071028" y="2222322"/>
        <a:ext cx="8019260" cy="607129"/>
      </dsp:txXfrm>
    </dsp:sp>
    <dsp:sp modelId="{8A539CB3-5ACA-4C00-8D33-5DD81AB7870F}">
      <dsp:nvSpPr>
        <dsp:cNvPr id="0" name=""/>
        <dsp:cNvSpPr/>
      </dsp:nvSpPr>
      <dsp:spPr>
        <a:xfrm>
          <a:off x="2736186" y="2937911"/>
          <a:ext cx="9160274" cy="644907"/>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		5. Their heart stops</a:t>
          </a:r>
        </a:p>
      </dsp:txBody>
      <dsp:txXfrm>
        <a:off x="2755075" y="2956800"/>
        <a:ext cx="8019260" cy="607129"/>
      </dsp:txXfrm>
    </dsp:sp>
    <dsp:sp modelId="{51CB5A60-3D97-4253-BC9D-80E345901D91}">
      <dsp:nvSpPr>
        <dsp:cNvPr id="0" name=""/>
        <dsp:cNvSpPr/>
      </dsp:nvSpPr>
      <dsp:spPr>
        <a:xfrm>
          <a:off x="8741085" y="471140"/>
          <a:ext cx="419189" cy="419189"/>
        </a:xfrm>
        <a:prstGeom prst="downArrow">
          <a:avLst>
            <a:gd name="adj1" fmla="val 55000"/>
            <a:gd name="adj2" fmla="val 45000"/>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endParaRPr lang="en-US" sz="1800" kern="1200"/>
        </a:p>
      </dsp:txBody>
      <dsp:txXfrm>
        <a:off x="8835403" y="471140"/>
        <a:ext cx="230553" cy="315440"/>
      </dsp:txXfrm>
    </dsp:sp>
    <dsp:sp modelId="{624BD0AD-6C5D-4F76-9DE5-F2A4C57AE891}">
      <dsp:nvSpPr>
        <dsp:cNvPr id="0" name=""/>
        <dsp:cNvSpPr/>
      </dsp:nvSpPr>
      <dsp:spPr>
        <a:xfrm>
          <a:off x="9425131" y="1205618"/>
          <a:ext cx="419189" cy="419189"/>
        </a:xfrm>
        <a:prstGeom prst="downArrow">
          <a:avLst>
            <a:gd name="adj1" fmla="val 55000"/>
            <a:gd name="adj2" fmla="val 45000"/>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endParaRPr lang="en-US" sz="1800" kern="1200"/>
        </a:p>
      </dsp:txBody>
      <dsp:txXfrm>
        <a:off x="9519449" y="1205618"/>
        <a:ext cx="230553" cy="315440"/>
      </dsp:txXfrm>
    </dsp:sp>
    <dsp:sp modelId="{2F15BF39-1D5A-49BF-BF3D-449AB43B6670}">
      <dsp:nvSpPr>
        <dsp:cNvPr id="0" name=""/>
        <dsp:cNvSpPr/>
      </dsp:nvSpPr>
      <dsp:spPr>
        <a:xfrm>
          <a:off x="10109178" y="1929348"/>
          <a:ext cx="419189" cy="419189"/>
        </a:xfrm>
        <a:prstGeom prst="downArrow">
          <a:avLst>
            <a:gd name="adj1" fmla="val 55000"/>
            <a:gd name="adj2" fmla="val 45000"/>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endParaRPr lang="en-US" sz="1800" kern="1200"/>
        </a:p>
      </dsp:txBody>
      <dsp:txXfrm>
        <a:off x="10203496" y="1929348"/>
        <a:ext cx="230553" cy="315440"/>
      </dsp:txXfrm>
    </dsp:sp>
    <dsp:sp modelId="{DFF46819-F5D5-452A-BCCE-FDACE1D628AF}">
      <dsp:nvSpPr>
        <dsp:cNvPr id="0" name=""/>
        <dsp:cNvSpPr/>
      </dsp:nvSpPr>
      <dsp:spPr>
        <a:xfrm>
          <a:off x="10793224" y="2670991"/>
          <a:ext cx="419189" cy="419189"/>
        </a:xfrm>
        <a:prstGeom prst="downArrow">
          <a:avLst>
            <a:gd name="adj1" fmla="val 55000"/>
            <a:gd name="adj2" fmla="val 45000"/>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endParaRPr lang="en-US" sz="1800" kern="1200"/>
        </a:p>
      </dsp:txBody>
      <dsp:txXfrm>
        <a:off x="10887542" y="2670991"/>
        <a:ext cx="230553" cy="315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1CEC6-041C-4BF8-AAC4-E1190444A0D4}">
      <dsp:nvSpPr>
        <dsp:cNvPr id="0" name=""/>
        <dsp:cNvSpPr/>
      </dsp:nvSpPr>
      <dsp:spPr>
        <a:xfrm>
          <a:off x="577850" y="516103"/>
          <a:ext cx="3262877" cy="1099951"/>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latin typeface="Calibri"/>
              <a:ea typeface="Calibri"/>
              <a:cs typeface="Calibri"/>
            </a:rPr>
            <a:t>Naloxone encourages drug use, </a:t>
          </a:r>
          <a:br>
            <a:rPr lang="en-US" sz="1600" kern="1200" dirty="0">
              <a:latin typeface="Calibri"/>
              <a:ea typeface="Calibri"/>
              <a:cs typeface="Calibri"/>
            </a:rPr>
          </a:br>
          <a:r>
            <a:rPr lang="en-US" sz="1600" kern="1200" dirty="0">
              <a:latin typeface="Calibri"/>
              <a:ea typeface="Calibri"/>
              <a:cs typeface="Calibri"/>
            </a:rPr>
            <a:t>increases addiction,</a:t>
          </a:r>
          <a:br>
            <a:rPr lang="en-US" sz="1600" kern="1200" dirty="0">
              <a:latin typeface="Calibri"/>
              <a:ea typeface="Calibri"/>
              <a:cs typeface="Calibri"/>
            </a:rPr>
          </a:br>
          <a:r>
            <a:rPr lang="en-US" sz="1600" kern="1200" dirty="0">
              <a:latin typeface="Calibri"/>
              <a:ea typeface="Calibri"/>
              <a:cs typeface="Calibri"/>
            </a:rPr>
            <a:t>can be misused</a:t>
          </a:r>
        </a:p>
      </dsp:txBody>
      <dsp:txXfrm>
        <a:off x="610066" y="548319"/>
        <a:ext cx="3198445" cy="1035519"/>
      </dsp:txXfrm>
    </dsp:sp>
    <dsp:sp modelId="{33385935-4533-4C0F-A398-FE600112B9ED}">
      <dsp:nvSpPr>
        <dsp:cNvPr id="0" name=""/>
        <dsp:cNvSpPr/>
      </dsp:nvSpPr>
      <dsp:spPr>
        <a:xfrm>
          <a:off x="858418" y="1616055"/>
          <a:ext cx="91440" cy="973736"/>
        </a:xfrm>
        <a:custGeom>
          <a:avLst/>
          <a:gdLst/>
          <a:ahLst/>
          <a:cxnLst/>
          <a:rect l="0" t="0" r="0" b="0"/>
          <a:pathLst>
            <a:path>
              <a:moveTo>
                <a:pt x="45720" y="0"/>
              </a:moveTo>
              <a:lnTo>
                <a:pt x="45720" y="973736"/>
              </a:lnTo>
              <a:lnTo>
                <a:pt x="57068" y="973736"/>
              </a:lnTo>
            </a:path>
          </a:pathLst>
        </a:custGeom>
        <a:noFill/>
        <a:ln w="19050" cap="rnd"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D4A5B397-C24D-4807-90C6-F813A715705D}">
      <dsp:nvSpPr>
        <dsp:cNvPr id="0" name=""/>
        <dsp:cNvSpPr/>
      </dsp:nvSpPr>
      <dsp:spPr>
        <a:xfrm>
          <a:off x="915487" y="2162118"/>
          <a:ext cx="3348816" cy="855347"/>
        </a:xfrm>
        <a:prstGeom prst="roundRect">
          <a:avLst>
            <a:gd name="adj" fmla="val 10000"/>
          </a:avLst>
        </a:prstGeom>
        <a:solidFill>
          <a:schemeClr val="lt1">
            <a:alpha val="90000"/>
            <a:hueOff val="0"/>
            <a:satOff val="0"/>
            <a:lumOff val="0"/>
            <a:alphaOff val="0"/>
          </a:schemeClr>
        </a:solidFill>
        <a:ln w="19050" cap="rnd"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latin typeface="Calibri"/>
              <a:ea typeface="Calibri"/>
              <a:cs typeface="Calibri"/>
            </a:rPr>
            <a:t>Naloxone is non-addictive </a:t>
          </a:r>
          <a:r>
            <a:rPr lang="en-US" sz="1600" kern="1200" dirty="0">
              <a:latin typeface="Calibri"/>
              <a:ea typeface="Calibri"/>
              <a:cs typeface="Calibri"/>
            </a:rPr>
            <a:t>and does not lead to more or riskier drug use</a:t>
          </a:r>
        </a:p>
      </dsp:txBody>
      <dsp:txXfrm>
        <a:off x="940539" y="2187170"/>
        <a:ext cx="3298712" cy="805243"/>
      </dsp:txXfrm>
    </dsp:sp>
    <dsp:sp modelId="{72C401F3-0800-4467-BCF8-25CEEB27C60D}">
      <dsp:nvSpPr>
        <dsp:cNvPr id="0" name=""/>
        <dsp:cNvSpPr/>
      </dsp:nvSpPr>
      <dsp:spPr>
        <a:xfrm>
          <a:off x="858418" y="1616055"/>
          <a:ext cx="91440" cy="2042921"/>
        </a:xfrm>
        <a:custGeom>
          <a:avLst/>
          <a:gdLst/>
          <a:ahLst/>
          <a:cxnLst/>
          <a:rect l="0" t="0" r="0" b="0"/>
          <a:pathLst>
            <a:path>
              <a:moveTo>
                <a:pt x="45720" y="0"/>
              </a:moveTo>
              <a:lnTo>
                <a:pt x="45720" y="2042921"/>
              </a:lnTo>
              <a:lnTo>
                <a:pt x="57068" y="2042921"/>
              </a:lnTo>
            </a:path>
          </a:pathLst>
        </a:custGeom>
        <a:noFill/>
        <a:ln w="19050" cap="rnd"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BD4C7CBE-C364-4062-AEBD-A07DFDF90714}">
      <dsp:nvSpPr>
        <dsp:cNvPr id="0" name=""/>
        <dsp:cNvSpPr/>
      </dsp:nvSpPr>
      <dsp:spPr>
        <a:xfrm>
          <a:off x="915487" y="3231302"/>
          <a:ext cx="3426741" cy="855347"/>
        </a:xfrm>
        <a:prstGeom prst="roundRect">
          <a:avLst>
            <a:gd name="adj" fmla="val 10000"/>
          </a:avLst>
        </a:prstGeom>
        <a:solidFill>
          <a:schemeClr val="lt1">
            <a:alpha val="90000"/>
            <a:hueOff val="0"/>
            <a:satOff val="0"/>
            <a:lumOff val="0"/>
            <a:alphaOff val="0"/>
          </a:schemeClr>
        </a:solidFill>
        <a:ln w="19050" cap="rnd"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0" kern="1200" dirty="0">
              <a:latin typeface="Calibri"/>
              <a:ea typeface="Calibri"/>
              <a:cs typeface="Calibri"/>
            </a:rPr>
            <a:t>There is </a:t>
          </a:r>
          <a:r>
            <a:rPr lang="en-US" sz="1600" b="1" kern="1200" dirty="0">
              <a:latin typeface="Calibri"/>
              <a:ea typeface="Calibri"/>
              <a:cs typeface="Calibri"/>
            </a:rPr>
            <a:t>no risk if there is no opioid</a:t>
          </a:r>
          <a:r>
            <a:rPr lang="en-US" sz="1600" b="0" kern="1200" dirty="0">
              <a:latin typeface="Calibri"/>
              <a:ea typeface="Calibri"/>
              <a:cs typeface="Calibri"/>
            </a:rPr>
            <a:t> in the blood stream</a:t>
          </a:r>
        </a:p>
      </dsp:txBody>
      <dsp:txXfrm>
        <a:off x="940539" y="3256354"/>
        <a:ext cx="3376637" cy="805243"/>
      </dsp:txXfrm>
    </dsp:sp>
    <dsp:sp modelId="{D4D34DD3-BAE4-4283-B41E-EE625F425245}">
      <dsp:nvSpPr>
        <dsp:cNvPr id="0" name=""/>
        <dsp:cNvSpPr/>
      </dsp:nvSpPr>
      <dsp:spPr>
        <a:xfrm>
          <a:off x="4336608" y="485841"/>
          <a:ext cx="2968450" cy="1035509"/>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latin typeface="Calibri"/>
              <a:ea typeface="Calibri"/>
              <a:cs typeface="Calibri"/>
            </a:rPr>
            <a:t>Naloxone will cause harm</a:t>
          </a:r>
        </a:p>
      </dsp:txBody>
      <dsp:txXfrm>
        <a:off x="4366937" y="516170"/>
        <a:ext cx="2907792" cy="974851"/>
      </dsp:txXfrm>
    </dsp:sp>
    <dsp:sp modelId="{29F362C3-9D6F-4BFA-B313-913F2BD830A7}">
      <dsp:nvSpPr>
        <dsp:cNvPr id="0" name=""/>
        <dsp:cNvSpPr/>
      </dsp:nvSpPr>
      <dsp:spPr>
        <a:xfrm>
          <a:off x="4587733" y="1521351"/>
          <a:ext cx="91440" cy="1003998"/>
        </a:xfrm>
        <a:custGeom>
          <a:avLst/>
          <a:gdLst/>
          <a:ahLst/>
          <a:cxnLst/>
          <a:rect l="0" t="0" r="0" b="0"/>
          <a:pathLst>
            <a:path>
              <a:moveTo>
                <a:pt x="45720" y="0"/>
              </a:moveTo>
              <a:lnTo>
                <a:pt x="45720" y="1003998"/>
              </a:lnTo>
              <a:lnTo>
                <a:pt x="53868" y="1003998"/>
              </a:lnTo>
            </a:path>
          </a:pathLst>
        </a:custGeom>
        <a:noFill/>
        <a:ln w="19050" cap="rnd"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FF78F7AD-8B44-4FF7-96FB-73E00CEC3E23}">
      <dsp:nvSpPr>
        <dsp:cNvPr id="0" name=""/>
        <dsp:cNvSpPr/>
      </dsp:nvSpPr>
      <dsp:spPr>
        <a:xfrm>
          <a:off x="4641601" y="2097676"/>
          <a:ext cx="2676773" cy="855347"/>
        </a:xfrm>
        <a:prstGeom prst="roundRect">
          <a:avLst>
            <a:gd name="adj" fmla="val 10000"/>
          </a:avLst>
        </a:prstGeom>
        <a:solidFill>
          <a:prstClr val="white">
            <a:alpha val="90000"/>
            <a:hueOff val="0"/>
            <a:satOff val="0"/>
            <a:lumOff val="0"/>
            <a:alphaOff val="0"/>
          </a:prstClr>
        </a:solidFill>
        <a:ln w="19050" cap="rnd"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prstClr val="black">
                  <a:hueOff val="0"/>
                  <a:satOff val="0"/>
                  <a:lumOff val="0"/>
                  <a:alphaOff val="0"/>
                </a:prstClr>
              </a:solidFill>
              <a:latin typeface="Calibri"/>
              <a:ea typeface="+mn-ea"/>
              <a:cs typeface="Calibri"/>
            </a:rPr>
            <a:t>Naloxone is </a:t>
          </a:r>
          <a:r>
            <a:rPr lang="en-US" sz="1600" b="1" kern="1200" dirty="0">
              <a:solidFill>
                <a:prstClr val="black">
                  <a:hueOff val="0"/>
                  <a:satOff val="0"/>
                  <a:lumOff val="0"/>
                  <a:alphaOff val="0"/>
                </a:prstClr>
              </a:solidFill>
              <a:latin typeface="Calibri"/>
              <a:ea typeface="+mn-ea"/>
              <a:cs typeface="Calibri"/>
            </a:rPr>
            <a:t>safe to use </a:t>
          </a:r>
          <a:r>
            <a:rPr lang="en-US" sz="1600" b="0" kern="1200" dirty="0">
              <a:solidFill>
                <a:prstClr val="black">
                  <a:hueOff val="0"/>
                  <a:satOff val="0"/>
                  <a:lumOff val="0"/>
                  <a:alphaOff val="0"/>
                </a:prstClr>
              </a:solidFill>
              <a:latin typeface="Calibri"/>
              <a:ea typeface="+mn-ea"/>
              <a:cs typeface="Calibri"/>
            </a:rPr>
            <a:t>and can be given to </a:t>
          </a:r>
          <a:r>
            <a:rPr lang="en-US" sz="1600" b="1" kern="1200" dirty="0">
              <a:solidFill>
                <a:prstClr val="black">
                  <a:hueOff val="0"/>
                  <a:satOff val="0"/>
                  <a:lumOff val="0"/>
                  <a:alphaOff val="0"/>
                </a:prstClr>
              </a:solidFill>
              <a:latin typeface="Calibri"/>
              <a:ea typeface="+mn-ea"/>
              <a:cs typeface="Calibri"/>
            </a:rPr>
            <a:t>elders, pregnant women and children</a:t>
          </a:r>
        </a:p>
      </dsp:txBody>
      <dsp:txXfrm>
        <a:off x="4666653" y="2122728"/>
        <a:ext cx="2626669" cy="805243"/>
      </dsp:txXfrm>
    </dsp:sp>
    <dsp:sp modelId="{5479A61C-4821-4ED2-9713-0B17915B77EB}">
      <dsp:nvSpPr>
        <dsp:cNvPr id="0" name=""/>
        <dsp:cNvSpPr/>
      </dsp:nvSpPr>
      <dsp:spPr>
        <a:xfrm>
          <a:off x="4587733" y="1521351"/>
          <a:ext cx="91440" cy="2073183"/>
        </a:xfrm>
        <a:custGeom>
          <a:avLst/>
          <a:gdLst/>
          <a:ahLst/>
          <a:cxnLst/>
          <a:rect l="0" t="0" r="0" b="0"/>
          <a:pathLst>
            <a:path>
              <a:moveTo>
                <a:pt x="45720" y="0"/>
              </a:moveTo>
              <a:lnTo>
                <a:pt x="45720" y="2073183"/>
              </a:lnTo>
              <a:lnTo>
                <a:pt x="53868" y="2073183"/>
              </a:lnTo>
            </a:path>
          </a:pathLst>
        </a:custGeom>
        <a:noFill/>
        <a:ln w="19050" cap="rnd"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4C90DE76-01AA-49D2-ABA0-6CE66FB4594D}">
      <dsp:nvSpPr>
        <dsp:cNvPr id="0" name=""/>
        <dsp:cNvSpPr/>
      </dsp:nvSpPr>
      <dsp:spPr>
        <a:xfrm>
          <a:off x="4641601" y="3166860"/>
          <a:ext cx="2676773" cy="855347"/>
        </a:xfrm>
        <a:prstGeom prst="roundRect">
          <a:avLst>
            <a:gd name="adj" fmla="val 10000"/>
          </a:avLst>
        </a:prstGeom>
        <a:solidFill>
          <a:prstClr val="white">
            <a:alpha val="90000"/>
            <a:hueOff val="0"/>
            <a:satOff val="0"/>
            <a:lumOff val="0"/>
            <a:alphaOff val="0"/>
          </a:prstClr>
        </a:solidFill>
        <a:ln w="19050" cap="rnd"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711200" rtl="0">
            <a:lnSpc>
              <a:spcPct val="90000"/>
            </a:lnSpc>
            <a:spcBef>
              <a:spcPct val="0"/>
            </a:spcBef>
            <a:spcAft>
              <a:spcPct val="35000"/>
            </a:spcAft>
          </a:pPr>
          <a:r>
            <a:rPr lang="en-US" sz="1600" b="0" kern="1200" dirty="0">
              <a:latin typeface="Calibri"/>
              <a:ea typeface="Calibri"/>
              <a:cs typeface="Calibri"/>
            </a:rPr>
            <a:t>Naloxone </a:t>
          </a:r>
          <a:r>
            <a:rPr lang="en-US" sz="1600" b="1" kern="1200" dirty="0">
              <a:latin typeface="Calibri"/>
              <a:ea typeface="Calibri"/>
              <a:cs typeface="Calibri"/>
            </a:rPr>
            <a:t>can be given even if you are unsure if an overdose is occurring  </a:t>
          </a:r>
        </a:p>
      </dsp:txBody>
      <dsp:txXfrm>
        <a:off x="4666653" y="3191912"/>
        <a:ext cx="2626669" cy="805243"/>
      </dsp:txXfrm>
    </dsp:sp>
    <dsp:sp modelId="{5586A853-B732-4C2C-96DA-C4F1E22B2CB0}">
      <dsp:nvSpPr>
        <dsp:cNvPr id="0" name=""/>
        <dsp:cNvSpPr/>
      </dsp:nvSpPr>
      <dsp:spPr>
        <a:xfrm>
          <a:off x="7604121" y="488835"/>
          <a:ext cx="3735560" cy="1066062"/>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a:latin typeface="Calibri"/>
              <a:ea typeface="Calibri"/>
              <a:cs typeface="Calibri"/>
            </a:rPr>
            <a:t>Only first responders can save a life of a person experiencing overdose</a:t>
          </a:r>
        </a:p>
      </dsp:txBody>
      <dsp:txXfrm>
        <a:off x="7635345" y="520059"/>
        <a:ext cx="3673112" cy="1003614"/>
      </dsp:txXfrm>
    </dsp:sp>
    <dsp:sp modelId="{305AD94F-703E-4177-B67D-CC04950354F8}">
      <dsp:nvSpPr>
        <dsp:cNvPr id="0" name=""/>
        <dsp:cNvSpPr/>
      </dsp:nvSpPr>
      <dsp:spPr>
        <a:xfrm>
          <a:off x="7931480" y="1554898"/>
          <a:ext cx="91440" cy="1001004"/>
        </a:xfrm>
        <a:custGeom>
          <a:avLst/>
          <a:gdLst/>
          <a:ahLst/>
          <a:cxnLst/>
          <a:rect l="0" t="0" r="0" b="0"/>
          <a:pathLst>
            <a:path>
              <a:moveTo>
                <a:pt x="46197" y="0"/>
              </a:moveTo>
              <a:lnTo>
                <a:pt x="45720" y="1001004"/>
              </a:lnTo>
            </a:path>
          </a:pathLst>
        </a:custGeom>
        <a:noFill/>
        <a:ln w="19050" cap="rnd"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1327ABE3-8D82-4A21-813F-181A7084D7E0}">
      <dsp:nvSpPr>
        <dsp:cNvPr id="0" name=""/>
        <dsp:cNvSpPr/>
      </dsp:nvSpPr>
      <dsp:spPr>
        <a:xfrm>
          <a:off x="7977200" y="2128229"/>
          <a:ext cx="3398399" cy="855347"/>
        </a:xfrm>
        <a:prstGeom prst="roundRect">
          <a:avLst>
            <a:gd name="adj" fmla="val 10000"/>
          </a:avLst>
        </a:prstGeom>
        <a:solidFill>
          <a:prstClr val="white">
            <a:alpha val="90000"/>
            <a:hueOff val="0"/>
            <a:satOff val="0"/>
            <a:lumOff val="0"/>
            <a:alphaOff val="0"/>
          </a:prstClr>
        </a:solidFill>
        <a:ln w="19050" cap="rnd"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600" b="1" kern="1200" dirty="0">
              <a:solidFill>
                <a:prstClr val="black">
                  <a:hueOff val="0"/>
                  <a:satOff val="0"/>
                  <a:lumOff val="0"/>
                  <a:alphaOff val="0"/>
                </a:prstClr>
              </a:solidFill>
              <a:latin typeface="Calibri"/>
              <a:ea typeface="+mn-ea"/>
              <a:cs typeface="Calibri"/>
            </a:rPr>
            <a:t>Bystanders can act to prevent overdose deaths</a:t>
          </a:r>
        </a:p>
      </dsp:txBody>
      <dsp:txXfrm>
        <a:off x="8002252" y="2153281"/>
        <a:ext cx="3348295" cy="805243"/>
      </dsp:txXfrm>
    </dsp:sp>
    <dsp:sp modelId="{ABCEE6D9-72CF-4307-8C83-7FF323BFBBA2}">
      <dsp:nvSpPr>
        <dsp:cNvPr id="0" name=""/>
        <dsp:cNvSpPr/>
      </dsp:nvSpPr>
      <dsp:spPr>
        <a:xfrm>
          <a:off x="7924897" y="1554898"/>
          <a:ext cx="91440" cy="2070189"/>
        </a:xfrm>
        <a:custGeom>
          <a:avLst/>
          <a:gdLst/>
          <a:ahLst/>
          <a:cxnLst/>
          <a:rect l="0" t="0" r="0" b="0"/>
          <a:pathLst>
            <a:path>
              <a:moveTo>
                <a:pt x="52780" y="0"/>
              </a:moveTo>
              <a:lnTo>
                <a:pt x="45720" y="2070189"/>
              </a:lnTo>
            </a:path>
          </a:pathLst>
        </a:custGeom>
        <a:noFill/>
        <a:ln w="19050" cap="rnd"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E58AC4B4-DB29-4479-B5C4-B325E103AF8B}">
      <dsp:nvSpPr>
        <dsp:cNvPr id="0" name=""/>
        <dsp:cNvSpPr/>
      </dsp:nvSpPr>
      <dsp:spPr>
        <a:xfrm>
          <a:off x="7970617" y="3197413"/>
          <a:ext cx="3355358" cy="855347"/>
        </a:xfrm>
        <a:prstGeom prst="roundRect">
          <a:avLst>
            <a:gd name="adj" fmla="val 10000"/>
          </a:avLst>
        </a:prstGeom>
        <a:solidFill>
          <a:schemeClr val="lt1">
            <a:alpha val="90000"/>
            <a:hueOff val="0"/>
            <a:satOff val="0"/>
            <a:lumOff val="0"/>
            <a:alphaOff val="0"/>
          </a:schemeClr>
        </a:solidFill>
        <a:ln w="19050" cap="rnd"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latin typeface="Calibri"/>
              <a:ea typeface="Calibri"/>
              <a:cs typeface="Calibri"/>
            </a:rPr>
            <a:t>Most states have laws to protect person overdosing and bystanders</a:t>
          </a:r>
        </a:p>
      </dsp:txBody>
      <dsp:txXfrm>
        <a:off x="7995669" y="3222465"/>
        <a:ext cx="3305254" cy="805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2261-83B4-48C7-9132-FED7565A456A}">
      <dsp:nvSpPr>
        <dsp:cNvPr id="0" name=""/>
        <dsp:cNvSpPr/>
      </dsp:nvSpPr>
      <dsp:spPr>
        <a:xfrm>
          <a:off x="50" y="813971"/>
          <a:ext cx="4818180" cy="579027"/>
        </a:xfrm>
        <a:prstGeom prst="rect">
          <a:avLst/>
        </a:prstGeom>
        <a:solidFill>
          <a:schemeClr val="accent4">
            <a:lumMod val="20000"/>
            <a:lumOff val="8000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u="none" kern="1200" spc="5" dirty="0">
              <a:cs typeface="Calibri"/>
            </a:rPr>
            <a:t>D</a:t>
          </a:r>
          <a:r>
            <a:rPr lang="en-US" sz="2400" u="none" kern="1200" spc="-5" dirty="0">
              <a:cs typeface="Calibri"/>
            </a:rPr>
            <a:t>o</a:t>
          </a:r>
          <a:r>
            <a:rPr lang="en-US" sz="2400" u="none" kern="1200" spc="-25" dirty="0">
              <a:cs typeface="Calibri"/>
            </a:rPr>
            <a:t>es</a:t>
          </a:r>
          <a:r>
            <a:rPr lang="en-US" sz="2400" u="none" kern="1200" spc="-5" dirty="0">
              <a:cs typeface="Calibri"/>
            </a:rPr>
            <a:t> r</a:t>
          </a:r>
          <a:r>
            <a:rPr lang="en-US" sz="2400" u="none" kern="1200" spc="-40" dirty="0">
              <a:cs typeface="Calibri"/>
            </a:rPr>
            <a:t>e</a:t>
          </a:r>
          <a:r>
            <a:rPr lang="en-US" sz="2400" u="none" kern="1200" spc="-55" dirty="0">
              <a:cs typeface="Calibri"/>
            </a:rPr>
            <a:t>v</a:t>
          </a:r>
          <a:r>
            <a:rPr lang="en-US" sz="2400" u="none" kern="1200" spc="-25" dirty="0">
              <a:cs typeface="Calibri"/>
            </a:rPr>
            <a:t>e</a:t>
          </a:r>
          <a:r>
            <a:rPr lang="en-US" sz="2400" u="none" kern="1200" spc="-75" dirty="0">
              <a:cs typeface="Calibri"/>
            </a:rPr>
            <a:t>r</a:t>
          </a:r>
          <a:r>
            <a:rPr lang="en-US" sz="2400" u="none" kern="1200" spc="-20" dirty="0">
              <a:cs typeface="Calibri"/>
            </a:rPr>
            <a:t>se</a:t>
          </a:r>
          <a:endParaRPr lang="en-US" sz="2400" u="none" kern="1200" dirty="0"/>
        </a:p>
      </dsp:txBody>
      <dsp:txXfrm>
        <a:off x="50" y="813971"/>
        <a:ext cx="4818180" cy="579027"/>
      </dsp:txXfrm>
    </dsp:sp>
    <dsp:sp modelId="{127EB8FD-F799-4FE9-BCA6-21FCCBC74F9E}">
      <dsp:nvSpPr>
        <dsp:cNvPr id="0" name=""/>
        <dsp:cNvSpPr/>
      </dsp:nvSpPr>
      <dsp:spPr>
        <a:xfrm>
          <a:off x="50" y="1688565"/>
          <a:ext cx="4818180" cy="3126787"/>
        </a:xfrm>
        <a:prstGeom prst="rect">
          <a:avLst/>
        </a:prstGeom>
        <a:solidFill>
          <a:schemeClr val="lt1">
            <a:alpha val="90000"/>
            <a:tint val="4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u="none" kern="1200" spc="5" dirty="0">
              <a:solidFill>
                <a:prstClr val="black">
                  <a:hueOff val="0"/>
                  <a:satOff val="0"/>
                  <a:lumOff val="0"/>
                  <a:alphaOff val="0"/>
                </a:prstClr>
              </a:solidFill>
              <a:latin typeface="Century Gothic" panose="020B0502020202020204"/>
              <a:ea typeface="+mn-ea"/>
              <a:cs typeface="Calibri"/>
            </a:rPr>
            <a:t>Opioids</a:t>
          </a:r>
        </a:p>
        <a:p>
          <a:pPr marL="171450" lvl="1" indent="-171450" algn="l" defTabSz="800100">
            <a:lnSpc>
              <a:spcPct val="90000"/>
            </a:lnSpc>
            <a:spcBef>
              <a:spcPct val="0"/>
            </a:spcBef>
            <a:spcAft>
              <a:spcPct val="15000"/>
            </a:spcAft>
            <a:buFont typeface="Wingdings" panose="05000000000000000000" pitchFamily="2" charset="2"/>
            <a:buChar char="••"/>
          </a:pPr>
          <a:r>
            <a:rPr lang="en-US" sz="1800" u="none" kern="1200" spc="5" dirty="0">
              <a:solidFill>
                <a:prstClr val="black">
                  <a:hueOff val="0"/>
                  <a:satOff val="0"/>
                  <a:lumOff val="0"/>
                  <a:alphaOff val="0"/>
                </a:prstClr>
              </a:solidFill>
              <a:latin typeface="Century Gothic" panose="020B0502020202020204"/>
              <a:ea typeface="+mn-ea"/>
              <a:cs typeface="Calibri"/>
            </a:rPr>
            <a:t>Morphine</a:t>
          </a:r>
        </a:p>
        <a:p>
          <a:pPr marL="171450" lvl="1" indent="-171450" algn="l" defTabSz="800100">
            <a:lnSpc>
              <a:spcPct val="90000"/>
            </a:lnSpc>
            <a:spcBef>
              <a:spcPct val="0"/>
            </a:spcBef>
            <a:spcAft>
              <a:spcPct val="15000"/>
            </a:spcAft>
            <a:buFont typeface="Wingdings" panose="05000000000000000000" pitchFamily="2" charset="2"/>
            <a:buChar char="••"/>
          </a:pPr>
          <a:r>
            <a:rPr lang="en-US" sz="1800" u="none" kern="1200" spc="5" dirty="0">
              <a:solidFill>
                <a:prstClr val="black">
                  <a:hueOff val="0"/>
                  <a:satOff val="0"/>
                  <a:lumOff val="0"/>
                  <a:alphaOff val="0"/>
                </a:prstClr>
              </a:solidFill>
              <a:latin typeface="Century Gothic" panose="020B0502020202020204"/>
              <a:ea typeface="+mn-ea"/>
              <a:cs typeface="Calibri"/>
            </a:rPr>
            <a:t>Codeine</a:t>
          </a:r>
        </a:p>
        <a:p>
          <a:pPr marL="171450" lvl="1" indent="-171450" algn="l" defTabSz="800100">
            <a:lnSpc>
              <a:spcPct val="90000"/>
            </a:lnSpc>
            <a:spcBef>
              <a:spcPct val="0"/>
            </a:spcBef>
            <a:spcAft>
              <a:spcPct val="15000"/>
            </a:spcAft>
            <a:buFont typeface="Wingdings" panose="05000000000000000000" pitchFamily="2" charset="2"/>
            <a:buChar char="••"/>
          </a:pPr>
          <a:r>
            <a:rPr lang="en-US" sz="1800" u="none" kern="1200" spc="5" dirty="0">
              <a:solidFill>
                <a:prstClr val="black">
                  <a:hueOff val="0"/>
                  <a:satOff val="0"/>
                  <a:lumOff val="0"/>
                  <a:alphaOff val="0"/>
                </a:prstClr>
              </a:solidFill>
              <a:latin typeface="Century Gothic" panose="020B0502020202020204"/>
              <a:ea typeface="+mn-ea"/>
              <a:cs typeface="Calibri"/>
            </a:rPr>
            <a:t>Oxycodone</a:t>
          </a:r>
        </a:p>
        <a:p>
          <a:pPr marL="171450" lvl="1" indent="-171450" algn="l" defTabSz="800100">
            <a:lnSpc>
              <a:spcPct val="90000"/>
            </a:lnSpc>
            <a:spcBef>
              <a:spcPct val="0"/>
            </a:spcBef>
            <a:spcAft>
              <a:spcPct val="15000"/>
            </a:spcAft>
            <a:buFont typeface="Wingdings" panose="05000000000000000000" pitchFamily="2" charset="2"/>
            <a:buChar char="••"/>
          </a:pPr>
          <a:r>
            <a:rPr lang="en-US" sz="1800" u="none" kern="1200" spc="5" dirty="0">
              <a:solidFill>
                <a:prstClr val="black">
                  <a:hueOff val="0"/>
                  <a:satOff val="0"/>
                  <a:lumOff val="0"/>
                  <a:alphaOff val="0"/>
                </a:prstClr>
              </a:solidFill>
              <a:latin typeface="Century Gothic" panose="020B0502020202020204"/>
              <a:ea typeface="+mn-ea"/>
              <a:cs typeface="Calibri"/>
            </a:rPr>
            <a:t>Hydrocodone </a:t>
          </a:r>
        </a:p>
        <a:p>
          <a:pPr marL="171450" lvl="1" indent="-171450" algn="l" defTabSz="800100">
            <a:lnSpc>
              <a:spcPct val="90000"/>
            </a:lnSpc>
            <a:spcBef>
              <a:spcPct val="0"/>
            </a:spcBef>
            <a:spcAft>
              <a:spcPct val="15000"/>
            </a:spcAft>
            <a:buFont typeface="Wingdings" panose="05000000000000000000" pitchFamily="2" charset="2"/>
            <a:buChar char="••"/>
          </a:pPr>
          <a:r>
            <a:rPr lang="en-US" sz="1800" u="none" kern="1200" spc="5" dirty="0">
              <a:solidFill>
                <a:prstClr val="black">
                  <a:hueOff val="0"/>
                  <a:satOff val="0"/>
                  <a:lumOff val="0"/>
                  <a:alphaOff val="0"/>
                </a:prstClr>
              </a:solidFill>
              <a:latin typeface="Century Gothic" panose="020B0502020202020204"/>
              <a:ea typeface="+mn-ea"/>
              <a:cs typeface="Calibri"/>
            </a:rPr>
            <a:t>Fentanyl</a:t>
          </a:r>
        </a:p>
        <a:p>
          <a:pPr marL="171450" lvl="1" indent="-171450" algn="l" defTabSz="800100">
            <a:lnSpc>
              <a:spcPct val="90000"/>
            </a:lnSpc>
            <a:spcBef>
              <a:spcPct val="0"/>
            </a:spcBef>
            <a:spcAft>
              <a:spcPct val="15000"/>
            </a:spcAft>
            <a:buFont typeface="Wingdings" panose="05000000000000000000" pitchFamily="2" charset="2"/>
            <a:buChar char="••"/>
          </a:pPr>
          <a:r>
            <a:rPr lang="en-US" sz="1800" u="none" kern="1200" spc="5" dirty="0">
              <a:solidFill>
                <a:prstClr val="black">
                  <a:hueOff val="0"/>
                  <a:satOff val="0"/>
                  <a:lumOff val="0"/>
                  <a:alphaOff val="0"/>
                </a:prstClr>
              </a:solidFill>
              <a:latin typeface="Century Gothic" panose="020B0502020202020204"/>
              <a:ea typeface="+mn-ea"/>
              <a:cs typeface="Calibri"/>
            </a:rPr>
            <a:t>Hydromorphone </a:t>
          </a:r>
        </a:p>
        <a:p>
          <a:pPr marL="171450" lvl="1" indent="-171450" algn="l" defTabSz="800100">
            <a:lnSpc>
              <a:spcPct val="90000"/>
            </a:lnSpc>
            <a:spcBef>
              <a:spcPct val="0"/>
            </a:spcBef>
            <a:spcAft>
              <a:spcPct val="15000"/>
            </a:spcAft>
            <a:buFont typeface="Wingdings" panose="05000000000000000000" pitchFamily="2" charset="2"/>
            <a:buChar char="••"/>
          </a:pPr>
          <a:r>
            <a:rPr lang="en-US" sz="1800" u="none" kern="1200" spc="5" dirty="0" err="1">
              <a:solidFill>
                <a:prstClr val="black">
                  <a:hueOff val="0"/>
                  <a:satOff val="0"/>
                  <a:lumOff val="0"/>
                  <a:alphaOff val="0"/>
                </a:prstClr>
              </a:solidFill>
              <a:latin typeface="Century Gothic" panose="020B0502020202020204"/>
              <a:ea typeface="+mn-ea"/>
              <a:cs typeface="Calibri"/>
            </a:rPr>
            <a:t>Oxymorphone</a:t>
          </a:r>
          <a:r>
            <a:rPr lang="en-US" sz="1800" u="none" kern="1200" spc="5" dirty="0">
              <a:solidFill>
                <a:prstClr val="black">
                  <a:hueOff val="0"/>
                  <a:satOff val="0"/>
                  <a:lumOff val="0"/>
                  <a:alphaOff val="0"/>
                </a:prstClr>
              </a:solidFill>
              <a:latin typeface="Century Gothic" panose="020B0502020202020204"/>
              <a:ea typeface="+mn-ea"/>
              <a:cs typeface="Calibri"/>
            </a:rPr>
            <a:t> </a:t>
          </a:r>
        </a:p>
        <a:p>
          <a:pPr marL="171450" lvl="1" indent="-171450" algn="l" defTabSz="800100">
            <a:lnSpc>
              <a:spcPct val="90000"/>
            </a:lnSpc>
            <a:spcBef>
              <a:spcPct val="0"/>
            </a:spcBef>
            <a:spcAft>
              <a:spcPct val="15000"/>
            </a:spcAft>
            <a:buFont typeface="Wingdings" panose="05000000000000000000" pitchFamily="2" charset="2"/>
            <a:buChar char="••"/>
          </a:pPr>
          <a:r>
            <a:rPr lang="en-US" sz="1800" u="none" kern="1200" spc="5" dirty="0">
              <a:solidFill>
                <a:prstClr val="black">
                  <a:hueOff val="0"/>
                  <a:satOff val="0"/>
                  <a:lumOff val="0"/>
                  <a:alphaOff val="0"/>
                </a:prstClr>
              </a:solidFill>
              <a:latin typeface="Century Gothic" panose="020B0502020202020204"/>
              <a:ea typeface="+mn-ea"/>
              <a:cs typeface="Calibri"/>
            </a:rPr>
            <a:t>Heroin</a:t>
          </a:r>
        </a:p>
      </dsp:txBody>
      <dsp:txXfrm>
        <a:off x="50" y="1688565"/>
        <a:ext cx="4818180" cy="3126787"/>
      </dsp:txXfrm>
    </dsp:sp>
    <dsp:sp modelId="{1B37D164-661C-49FF-AADD-0983EDE34E74}">
      <dsp:nvSpPr>
        <dsp:cNvPr id="0" name=""/>
        <dsp:cNvSpPr/>
      </dsp:nvSpPr>
      <dsp:spPr>
        <a:xfrm>
          <a:off x="5492776" y="782282"/>
          <a:ext cx="4818180" cy="639053"/>
        </a:xfrm>
        <a:prstGeom prst="rect">
          <a:avLst/>
        </a:prstGeom>
        <a:solidFill>
          <a:schemeClr val="accent4">
            <a:lumMod val="60000"/>
            <a:lumOff val="4000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u="none" kern="1200" spc="5" dirty="0">
              <a:latin typeface="Century Gothic" panose="020B0502020202020204"/>
              <a:ea typeface="+mn-ea"/>
              <a:cs typeface="Calibri"/>
            </a:rPr>
            <a:t>Does </a:t>
          </a:r>
          <a:r>
            <a:rPr lang="en-US" sz="2400" b="1" u="none" kern="1200" spc="5" dirty="0">
              <a:latin typeface="Century Gothic" panose="020B0502020202020204"/>
              <a:ea typeface="+mn-ea"/>
              <a:cs typeface="Calibri"/>
            </a:rPr>
            <a:t>not</a:t>
          </a:r>
          <a:r>
            <a:rPr lang="en-US" sz="2400" u="none" kern="1200" spc="5" dirty="0">
              <a:latin typeface="Century Gothic" panose="020B0502020202020204"/>
              <a:ea typeface="+mn-ea"/>
              <a:cs typeface="Calibri"/>
            </a:rPr>
            <a:t> reverse</a:t>
          </a:r>
        </a:p>
      </dsp:txBody>
      <dsp:txXfrm>
        <a:off x="5492776" y="782282"/>
        <a:ext cx="4818180" cy="639053"/>
      </dsp:txXfrm>
    </dsp:sp>
    <dsp:sp modelId="{5854C437-6B1C-4860-AD3B-73A17D135DA3}">
      <dsp:nvSpPr>
        <dsp:cNvPr id="0" name=""/>
        <dsp:cNvSpPr/>
      </dsp:nvSpPr>
      <dsp:spPr>
        <a:xfrm>
          <a:off x="5492776" y="1688565"/>
          <a:ext cx="4818180" cy="3126787"/>
        </a:xfrm>
        <a:prstGeom prst="rect">
          <a:avLst/>
        </a:prstGeom>
        <a:solidFill>
          <a:schemeClr val="lt1">
            <a:alpha val="90000"/>
            <a:tint val="4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u="none" kern="1200" spc="5" dirty="0">
              <a:solidFill>
                <a:prstClr val="black">
                  <a:hueOff val="0"/>
                  <a:satOff val="0"/>
                  <a:lumOff val="0"/>
                  <a:alphaOff val="0"/>
                </a:prstClr>
              </a:solidFill>
              <a:latin typeface="Century Gothic" panose="020B0502020202020204"/>
              <a:ea typeface="+mn-ea"/>
              <a:cs typeface="Calibri"/>
            </a:rPr>
            <a:t>Cocaine</a:t>
          </a:r>
        </a:p>
        <a:p>
          <a:pPr marL="171450" lvl="1" indent="-171450" algn="l" defTabSz="800100">
            <a:lnSpc>
              <a:spcPct val="90000"/>
            </a:lnSpc>
            <a:spcBef>
              <a:spcPct val="0"/>
            </a:spcBef>
            <a:spcAft>
              <a:spcPct val="15000"/>
            </a:spcAft>
            <a:buFont typeface="Arial" panose="020B0604020202020204" pitchFamily="34" charset="0"/>
            <a:buChar char="••"/>
          </a:pPr>
          <a:r>
            <a:rPr lang="en-US" sz="1800" u="none" kern="1200" spc="5">
              <a:solidFill>
                <a:prstClr val="black">
                  <a:hueOff val="0"/>
                  <a:satOff val="0"/>
                  <a:lumOff val="0"/>
                  <a:alphaOff val="0"/>
                </a:prstClr>
              </a:solidFill>
              <a:latin typeface="Century Gothic" panose="020B0502020202020204"/>
              <a:ea typeface="+mn-ea"/>
              <a:cs typeface="Calibri"/>
            </a:rPr>
            <a:t>Methamphetamines</a:t>
          </a:r>
        </a:p>
        <a:p>
          <a:pPr marL="171450" lvl="1" indent="-171450" algn="l" defTabSz="800100" rtl="0">
            <a:lnSpc>
              <a:spcPct val="90000"/>
            </a:lnSpc>
            <a:spcBef>
              <a:spcPct val="0"/>
            </a:spcBef>
            <a:spcAft>
              <a:spcPct val="15000"/>
            </a:spcAft>
            <a:buFont typeface="Arial" panose="020B0604020202020204" pitchFamily="34" charset="0"/>
            <a:buChar char="••"/>
          </a:pPr>
          <a:r>
            <a:rPr lang="en-US" sz="1800" u="none" kern="1200" spc="5" dirty="0">
              <a:solidFill>
                <a:prstClr val="black">
                  <a:hueOff val="0"/>
                  <a:satOff val="0"/>
                  <a:lumOff val="0"/>
                  <a:alphaOff val="0"/>
                </a:prstClr>
              </a:solidFill>
              <a:latin typeface="Century Gothic" panose="020B0502020202020204"/>
              <a:ea typeface="+mn-ea"/>
              <a:cs typeface="Calibri"/>
            </a:rPr>
            <a:t>Diazepam</a:t>
          </a:r>
        </a:p>
        <a:p>
          <a:pPr marL="171450" lvl="1" indent="-171450" algn="l" defTabSz="800100" rtl="0">
            <a:lnSpc>
              <a:spcPct val="90000"/>
            </a:lnSpc>
            <a:spcBef>
              <a:spcPct val="0"/>
            </a:spcBef>
            <a:spcAft>
              <a:spcPct val="15000"/>
            </a:spcAft>
            <a:buFont typeface="Arial" panose="020B0604020202020204" pitchFamily="34" charset="0"/>
            <a:buChar char="••"/>
          </a:pPr>
          <a:r>
            <a:rPr lang="en-US" sz="1800" u="none" kern="1200" spc="5" dirty="0">
              <a:solidFill>
                <a:prstClr val="black">
                  <a:hueOff val="0"/>
                  <a:satOff val="0"/>
                  <a:lumOff val="0"/>
                  <a:alphaOff val="0"/>
                </a:prstClr>
              </a:solidFill>
              <a:latin typeface="Century Gothic" panose="020B0502020202020204"/>
              <a:ea typeface="+mn-ea"/>
              <a:cs typeface="Calibri"/>
            </a:rPr>
            <a:t>Alprazolam </a:t>
          </a:r>
        </a:p>
        <a:p>
          <a:pPr marL="171450" lvl="1" indent="-171450" algn="l" defTabSz="800100">
            <a:lnSpc>
              <a:spcPct val="90000"/>
            </a:lnSpc>
            <a:spcBef>
              <a:spcPct val="0"/>
            </a:spcBef>
            <a:spcAft>
              <a:spcPct val="15000"/>
            </a:spcAft>
            <a:buFont typeface="Arial" panose="020B0604020202020204" pitchFamily="34" charset="0"/>
            <a:buChar char="••"/>
          </a:pPr>
          <a:r>
            <a:rPr lang="en-US" sz="1800" u="none" kern="1200" spc="5">
              <a:solidFill>
                <a:prstClr val="black">
                  <a:hueOff val="0"/>
                  <a:satOff val="0"/>
                  <a:lumOff val="0"/>
                  <a:alphaOff val="0"/>
                </a:prstClr>
              </a:solidFill>
              <a:latin typeface="Century Gothic" panose="020B0502020202020204"/>
              <a:ea typeface="+mn-ea"/>
              <a:cs typeface="Calibri"/>
            </a:rPr>
            <a:t>Alcohol</a:t>
          </a:r>
        </a:p>
        <a:p>
          <a:pPr marL="171450" lvl="1" indent="-171450" algn="l" defTabSz="800100">
            <a:lnSpc>
              <a:spcPct val="90000"/>
            </a:lnSpc>
            <a:spcBef>
              <a:spcPct val="0"/>
            </a:spcBef>
            <a:spcAft>
              <a:spcPct val="15000"/>
            </a:spcAft>
            <a:buFont typeface="Arial" panose="020B0604020202020204" pitchFamily="34" charset="0"/>
            <a:buChar char="••"/>
          </a:pPr>
          <a:endParaRPr lang="en-US" sz="1800" u="none" kern="1200" spc="5">
            <a:solidFill>
              <a:prstClr val="black">
                <a:hueOff val="0"/>
                <a:satOff val="0"/>
                <a:lumOff val="0"/>
                <a:alphaOff val="0"/>
              </a:prstClr>
            </a:solidFill>
            <a:latin typeface="Century Gothic" panose="020B0502020202020204"/>
            <a:ea typeface="+mn-ea"/>
            <a:cs typeface="Calibri"/>
          </a:endParaRPr>
        </a:p>
        <a:p>
          <a:pPr marL="171450" lvl="1" indent="-171450" algn="l" defTabSz="800100">
            <a:lnSpc>
              <a:spcPct val="90000"/>
            </a:lnSpc>
            <a:spcBef>
              <a:spcPct val="0"/>
            </a:spcBef>
            <a:spcAft>
              <a:spcPct val="15000"/>
            </a:spcAft>
            <a:buFont typeface="Arial" panose="020B0604020202020204" pitchFamily="34" charset="0"/>
            <a:buChar char="••"/>
          </a:pPr>
          <a:endParaRPr lang="en-US" sz="1800" u="none" kern="1200" spc="5">
            <a:solidFill>
              <a:prstClr val="black">
                <a:hueOff val="0"/>
                <a:satOff val="0"/>
                <a:lumOff val="0"/>
                <a:alphaOff val="0"/>
              </a:prstClr>
            </a:solidFill>
            <a:latin typeface="Century Gothic" panose="020B0502020202020204"/>
            <a:ea typeface="+mn-ea"/>
            <a:cs typeface="Calibri"/>
          </a:endParaRPr>
        </a:p>
        <a:p>
          <a:pPr marL="171450" lvl="1" indent="-171450" algn="l" defTabSz="800100">
            <a:lnSpc>
              <a:spcPct val="90000"/>
            </a:lnSpc>
            <a:spcBef>
              <a:spcPct val="0"/>
            </a:spcBef>
            <a:spcAft>
              <a:spcPct val="15000"/>
            </a:spcAft>
            <a:buFont typeface="Arial" panose="020B0604020202020204" pitchFamily="34" charset="0"/>
            <a:buChar char="••"/>
          </a:pPr>
          <a:endParaRPr lang="en-US" sz="1800" u="none" kern="1200" spc="5">
            <a:solidFill>
              <a:prstClr val="black">
                <a:hueOff val="0"/>
                <a:satOff val="0"/>
                <a:lumOff val="0"/>
                <a:alphaOff val="0"/>
              </a:prstClr>
            </a:solidFill>
            <a:latin typeface="Century Gothic" panose="020B0502020202020204"/>
            <a:ea typeface="+mn-ea"/>
            <a:cs typeface="Calibri"/>
          </a:endParaRPr>
        </a:p>
        <a:p>
          <a:pPr marL="171450" lvl="1" indent="-171450" algn="l" defTabSz="800100">
            <a:lnSpc>
              <a:spcPct val="90000"/>
            </a:lnSpc>
            <a:spcBef>
              <a:spcPct val="0"/>
            </a:spcBef>
            <a:spcAft>
              <a:spcPct val="15000"/>
            </a:spcAft>
            <a:buFont typeface="Arial" panose="020B0604020202020204" pitchFamily="34" charset="0"/>
            <a:buChar char="••"/>
          </a:pPr>
          <a:endParaRPr lang="en-US" sz="1800" u="none" kern="1200" spc="5">
            <a:solidFill>
              <a:prstClr val="black">
                <a:hueOff val="0"/>
                <a:satOff val="0"/>
                <a:lumOff val="0"/>
                <a:alphaOff val="0"/>
              </a:prstClr>
            </a:solidFill>
            <a:latin typeface="Century Gothic" panose="020B0502020202020204"/>
            <a:ea typeface="+mn-ea"/>
            <a:cs typeface="Calibri"/>
          </a:endParaRPr>
        </a:p>
      </dsp:txBody>
      <dsp:txXfrm>
        <a:off x="5492776" y="1688565"/>
        <a:ext cx="4818180" cy="3126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4933F-F2FA-4689-B1AF-0B1F358FE602}">
      <dsp:nvSpPr>
        <dsp:cNvPr id="0" name=""/>
        <dsp:cNvSpPr/>
      </dsp:nvSpPr>
      <dsp:spPr>
        <a:xfrm>
          <a:off x="8627" y="0"/>
          <a:ext cx="3414471" cy="1024341"/>
        </a:xfrm>
        <a:prstGeom prst="chevron">
          <a:avLst>
            <a:gd name="adj" fmla="val 3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478" tIns="126478" rIns="126478" bIns="126478"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Activate 911</a:t>
          </a:r>
        </a:p>
      </dsp:txBody>
      <dsp:txXfrm>
        <a:off x="315929" y="0"/>
        <a:ext cx="2799867" cy="1024341"/>
      </dsp:txXfrm>
    </dsp:sp>
    <dsp:sp modelId="{B3C8F913-CDA9-496D-BA7B-4C851FD961F3}">
      <dsp:nvSpPr>
        <dsp:cNvPr id="0" name=""/>
        <dsp:cNvSpPr/>
      </dsp:nvSpPr>
      <dsp:spPr>
        <a:xfrm>
          <a:off x="8627" y="1024341"/>
          <a:ext cx="3107169" cy="263222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535" tIns="245535" rIns="245535" bIns="491071" numCol="1" spcCol="1270" anchor="t" anchorCtr="0">
          <a:noAutofit/>
        </a:bodyPr>
        <a:lstStyle/>
        <a:p>
          <a:pPr lvl="0" algn="l" defTabSz="800100">
            <a:lnSpc>
              <a:spcPct val="90000"/>
            </a:lnSpc>
            <a:spcBef>
              <a:spcPct val="0"/>
            </a:spcBef>
            <a:spcAft>
              <a:spcPct val="35000"/>
            </a:spcAft>
          </a:pPr>
          <a:r>
            <a:rPr lang="en-US" sz="1800" kern="1200" dirty="0"/>
            <a:t>Report someone is unresponsive or not breathing.</a:t>
          </a:r>
        </a:p>
        <a:p>
          <a:pPr lvl="0" algn="l" defTabSz="800100">
            <a:lnSpc>
              <a:spcPct val="90000"/>
            </a:lnSpc>
            <a:spcBef>
              <a:spcPct val="0"/>
            </a:spcBef>
            <a:spcAft>
              <a:spcPct val="35000"/>
            </a:spcAft>
          </a:pPr>
          <a:r>
            <a:rPr lang="en-US" sz="1800" kern="1200" dirty="0"/>
            <a:t>Be safe! Check your surroundings. </a:t>
          </a:r>
        </a:p>
        <a:p>
          <a:pPr lvl="0" algn="l" defTabSz="800100">
            <a:lnSpc>
              <a:spcPct val="90000"/>
            </a:lnSpc>
            <a:spcBef>
              <a:spcPct val="0"/>
            </a:spcBef>
            <a:spcAft>
              <a:spcPct val="35000"/>
            </a:spcAft>
          </a:pPr>
          <a:r>
            <a:rPr lang="en-US" sz="1800" kern="1200" dirty="0"/>
            <a:t>Be careful of things like needles or anything that can be harmful.</a:t>
          </a:r>
        </a:p>
      </dsp:txBody>
      <dsp:txXfrm>
        <a:off x="8627" y="1024341"/>
        <a:ext cx="3107169" cy="2632227"/>
      </dsp:txXfrm>
    </dsp:sp>
    <dsp:sp modelId="{7419B7C8-94DF-4C41-BB37-F5217EC1589F}">
      <dsp:nvSpPr>
        <dsp:cNvPr id="0" name=""/>
        <dsp:cNvSpPr/>
      </dsp:nvSpPr>
      <dsp:spPr>
        <a:xfrm>
          <a:off x="3372353" y="0"/>
          <a:ext cx="3414471" cy="1024341"/>
        </a:xfrm>
        <a:prstGeom prst="chevron">
          <a:avLst>
            <a:gd name="adj" fmla="val 30000"/>
          </a:avLst>
        </a:prstGeom>
        <a:solidFill>
          <a:schemeClr val="accent3">
            <a:hueOff val="550722"/>
            <a:satOff val="2117"/>
            <a:lumOff val="294"/>
            <a:alphaOff val="0"/>
          </a:schemeClr>
        </a:solidFill>
        <a:ln w="19050" cap="rnd" cmpd="sng" algn="ctr">
          <a:solidFill>
            <a:schemeClr val="accent3">
              <a:hueOff val="550722"/>
              <a:satOff val="2117"/>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478" tIns="126478" rIns="126478" bIns="126478"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Check for signs</a:t>
          </a:r>
        </a:p>
      </dsp:txBody>
      <dsp:txXfrm>
        <a:off x="3679655" y="0"/>
        <a:ext cx="2799867" cy="1024341"/>
      </dsp:txXfrm>
    </dsp:sp>
    <dsp:sp modelId="{FB45D7C6-E3EC-439D-B862-40E476B57A58}">
      <dsp:nvSpPr>
        <dsp:cNvPr id="0" name=""/>
        <dsp:cNvSpPr/>
      </dsp:nvSpPr>
      <dsp:spPr>
        <a:xfrm>
          <a:off x="3372353" y="1024341"/>
          <a:ext cx="3107169" cy="2632227"/>
        </a:xfrm>
        <a:prstGeom prst="rect">
          <a:avLst/>
        </a:prstGeom>
        <a:solidFill>
          <a:schemeClr val="accent3">
            <a:tint val="40000"/>
            <a:alpha val="90000"/>
            <a:hueOff val="450452"/>
            <a:satOff val="2691"/>
            <a:lumOff val="163"/>
            <a:alphaOff val="0"/>
          </a:schemeClr>
        </a:solidFill>
        <a:ln w="19050" cap="rnd" cmpd="sng" algn="ctr">
          <a:solidFill>
            <a:schemeClr val="accent3">
              <a:tint val="40000"/>
              <a:alpha val="90000"/>
              <a:hueOff val="450452"/>
              <a:satOff val="2691"/>
              <a:lumOff val="1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535" tIns="245535" rIns="245535" bIns="491071" numCol="1" spcCol="1270" anchor="t" anchorCtr="0">
          <a:noAutofit/>
        </a:bodyPr>
        <a:lstStyle/>
        <a:p>
          <a:pPr lvl="0" algn="l" defTabSz="800100">
            <a:lnSpc>
              <a:spcPct val="90000"/>
            </a:lnSpc>
            <a:spcBef>
              <a:spcPct val="0"/>
            </a:spcBef>
            <a:spcAft>
              <a:spcPct val="35000"/>
            </a:spcAft>
            <a:buFont typeface="Arial" panose="020B0604020202020204" pitchFamily="34" charset="0"/>
            <a:buNone/>
          </a:pPr>
          <a:r>
            <a:rPr lang="en-US" sz="1800" kern="1200" dirty="0"/>
            <a:t>Know the signs of an Opioid Overdose</a:t>
          </a:r>
        </a:p>
        <a:p>
          <a:pPr lvl="0" algn="l" defTabSz="800100" rtl="0">
            <a:lnSpc>
              <a:spcPct val="90000"/>
            </a:lnSpc>
            <a:spcBef>
              <a:spcPct val="0"/>
            </a:spcBef>
            <a:spcAft>
              <a:spcPct val="35000"/>
            </a:spcAft>
            <a:buNone/>
          </a:pPr>
          <a:r>
            <a:rPr lang="en-US" sz="1800" kern="1200" dirty="0"/>
            <a:t>Are there witnesses that can tell you what happened?</a:t>
          </a:r>
          <a:r>
            <a:rPr lang="en-US" sz="1800" kern="1200" dirty="0">
              <a:latin typeface="Century Gothic" panose="020B0502020202020204"/>
            </a:rPr>
            <a:t> </a:t>
          </a:r>
          <a:endParaRPr lang="en-US" sz="1800" kern="1200" dirty="0"/>
        </a:p>
      </dsp:txBody>
      <dsp:txXfrm>
        <a:off x="3372353" y="1024341"/>
        <a:ext cx="3107169" cy="2632227"/>
      </dsp:txXfrm>
    </dsp:sp>
    <dsp:sp modelId="{BCAC250F-E325-4AB7-B8FA-6DFE7CF3C559}">
      <dsp:nvSpPr>
        <dsp:cNvPr id="0" name=""/>
        <dsp:cNvSpPr/>
      </dsp:nvSpPr>
      <dsp:spPr>
        <a:xfrm>
          <a:off x="6736078" y="0"/>
          <a:ext cx="3414471" cy="1024341"/>
        </a:xfrm>
        <a:prstGeom prst="chevron">
          <a:avLst>
            <a:gd name="adj" fmla="val 30000"/>
          </a:avLst>
        </a:prstGeom>
        <a:solidFill>
          <a:schemeClr val="accent3">
            <a:hueOff val="1101445"/>
            <a:satOff val="4234"/>
            <a:lumOff val="588"/>
            <a:alphaOff val="0"/>
          </a:schemeClr>
        </a:solidFill>
        <a:ln w="19050" cap="rnd" cmpd="sng" algn="ctr">
          <a:solidFill>
            <a:schemeClr val="accent3">
              <a:hueOff val="1101445"/>
              <a:satOff val="4234"/>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478" tIns="126478" rIns="126478" bIns="126478"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Support breathing</a:t>
          </a:r>
        </a:p>
      </dsp:txBody>
      <dsp:txXfrm>
        <a:off x="7043380" y="0"/>
        <a:ext cx="2799867" cy="1024341"/>
      </dsp:txXfrm>
    </dsp:sp>
    <dsp:sp modelId="{4451F5CD-D863-4B2B-8B81-FBE575119AFD}">
      <dsp:nvSpPr>
        <dsp:cNvPr id="0" name=""/>
        <dsp:cNvSpPr/>
      </dsp:nvSpPr>
      <dsp:spPr>
        <a:xfrm>
          <a:off x="6736078" y="1024341"/>
          <a:ext cx="3107169" cy="2632227"/>
        </a:xfrm>
        <a:prstGeom prst="rect">
          <a:avLst/>
        </a:prstGeom>
        <a:solidFill>
          <a:schemeClr val="accent3">
            <a:tint val="40000"/>
            <a:alpha val="90000"/>
            <a:hueOff val="900905"/>
            <a:satOff val="5383"/>
            <a:lumOff val="326"/>
            <a:alphaOff val="0"/>
          </a:schemeClr>
        </a:solidFill>
        <a:ln w="19050" cap="rnd" cmpd="sng" algn="ctr">
          <a:solidFill>
            <a:schemeClr val="accent3">
              <a:tint val="40000"/>
              <a:alpha val="90000"/>
              <a:hueOff val="900905"/>
              <a:satOff val="5383"/>
              <a:lumOff val="3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535" tIns="245535" rIns="245535" bIns="491071" numCol="1" spcCol="1270" anchor="t" anchorCtr="0">
          <a:noAutofit/>
        </a:bodyPr>
        <a:lstStyle/>
        <a:p>
          <a:pPr lvl="0" algn="l" defTabSz="800100">
            <a:lnSpc>
              <a:spcPct val="90000"/>
            </a:lnSpc>
            <a:spcBef>
              <a:spcPct val="0"/>
            </a:spcBef>
            <a:spcAft>
              <a:spcPct val="35000"/>
            </a:spcAft>
          </a:pPr>
          <a:r>
            <a:rPr lang="en-US" sz="1800" kern="1200"/>
            <a:t>Open airways</a:t>
          </a:r>
        </a:p>
        <a:p>
          <a:pPr lvl="0" algn="l" defTabSz="800100" rtl="0">
            <a:lnSpc>
              <a:spcPct val="90000"/>
            </a:lnSpc>
            <a:spcBef>
              <a:spcPct val="0"/>
            </a:spcBef>
            <a:spcAft>
              <a:spcPct val="35000"/>
            </a:spcAft>
          </a:pPr>
          <a:r>
            <a:rPr lang="en-US" sz="1800" kern="1200" dirty="0"/>
            <a:t>If certified – </a:t>
          </a:r>
          <a:r>
            <a:rPr lang="en-US" sz="1800" kern="1200" dirty="0">
              <a:latin typeface="Century Gothic" panose="020B0502020202020204"/>
            </a:rPr>
            <a:t>begin CPR</a:t>
          </a:r>
        </a:p>
        <a:p>
          <a:pPr lvl="0" algn="l" defTabSz="800100">
            <a:lnSpc>
              <a:spcPct val="90000"/>
            </a:lnSpc>
            <a:spcBef>
              <a:spcPct val="0"/>
            </a:spcBef>
            <a:spcAft>
              <a:spcPct val="35000"/>
            </a:spcAft>
          </a:pPr>
          <a:r>
            <a:rPr lang="en-US" sz="1800" kern="1200" dirty="0">
              <a:latin typeface="Century Gothic" panose="020B0502020202020204"/>
            </a:rPr>
            <a:t>Listen to the recommendations of the 911 dispatcher</a:t>
          </a:r>
          <a:endParaRPr lang="en-US" sz="1800" kern="1200" dirty="0"/>
        </a:p>
        <a:p>
          <a:pPr lvl="0" algn="l" defTabSz="800100">
            <a:lnSpc>
              <a:spcPct val="90000"/>
            </a:lnSpc>
            <a:spcBef>
              <a:spcPct val="0"/>
            </a:spcBef>
            <a:spcAft>
              <a:spcPct val="35000"/>
            </a:spcAft>
          </a:pPr>
          <a:endParaRPr lang="en-US" kern="1200" dirty="0"/>
        </a:p>
      </dsp:txBody>
      <dsp:txXfrm>
        <a:off x="6736078" y="1024341"/>
        <a:ext cx="3107169" cy="26322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211DC-9AA9-4A0A-B0F8-7E4D114B4EC1}">
      <dsp:nvSpPr>
        <dsp:cNvPr id="0" name=""/>
        <dsp:cNvSpPr/>
      </dsp:nvSpPr>
      <dsp:spPr>
        <a:xfrm>
          <a:off x="0" y="388364"/>
          <a:ext cx="11231613" cy="574001"/>
        </a:xfrm>
        <a:prstGeom prst="roundRect">
          <a:avLst/>
        </a:prstGeom>
        <a:solidFill>
          <a:schemeClr val="accent4">
            <a:lumMod val="40000"/>
            <a:lumOff val="6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AutoNum type="arabicPeriod"/>
          </a:pPr>
          <a:r>
            <a:rPr lang="en-US" sz="1600" b="1" kern="1200" spc="-70" dirty="0">
              <a:cs typeface="Calibri Light"/>
            </a:rPr>
            <a:t>1. Prepare the </a:t>
          </a:r>
          <a:r>
            <a:rPr lang="en-US" sz="1600" b="1" kern="1200" spc="-70" dirty="0">
              <a:latin typeface="Century Gothic" panose="020B0502020202020204"/>
              <a:cs typeface="Calibri Light"/>
            </a:rPr>
            <a:t>naloxone</a:t>
          </a:r>
          <a:r>
            <a:rPr lang="en-US" sz="1600" b="1" kern="1200" spc="-70" dirty="0">
              <a:cs typeface="Calibri Light"/>
            </a:rPr>
            <a:t> </a:t>
          </a:r>
          <a:r>
            <a:rPr lang="en-US" sz="1600" b="1" kern="1200" spc="-70" dirty="0">
              <a:latin typeface="Century Gothic" panose="020B0502020202020204"/>
              <a:cs typeface="Calibri Light"/>
            </a:rPr>
            <a:t>spray</a:t>
          </a:r>
          <a:r>
            <a:rPr lang="en-US" sz="1600" b="1" kern="1200" spc="-70" dirty="0">
              <a:cs typeface="Calibri Light"/>
            </a:rPr>
            <a:t> </a:t>
          </a:r>
          <a:endParaRPr lang="en-US" sz="1600" kern="1200" dirty="0"/>
        </a:p>
      </dsp:txBody>
      <dsp:txXfrm>
        <a:off x="28020" y="416384"/>
        <a:ext cx="11175573" cy="517961"/>
      </dsp:txXfrm>
    </dsp:sp>
    <dsp:sp modelId="{3836E537-5188-4D12-BD6A-442F7E4E114C}">
      <dsp:nvSpPr>
        <dsp:cNvPr id="0" name=""/>
        <dsp:cNvSpPr/>
      </dsp:nvSpPr>
      <dsp:spPr>
        <a:xfrm>
          <a:off x="0" y="962365"/>
          <a:ext cx="1123161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0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spc="-20" dirty="0">
              <a:cs typeface="Calibri Light"/>
            </a:rPr>
            <a:t>Remove </a:t>
          </a:r>
          <a:r>
            <a:rPr lang="en-US" sz="1600" kern="1200" spc="-20" dirty="0">
              <a:latin typeface="Century Gothic" panose="020B0502020202020204"/>
              <a:cs typeface="Calibri Light"/>
            </a:rPr>
            <a:t>naloxone</a:t>
          </a:r>
          <a:r>
            <a:rPr lang="en-US" sz="1600" kern="1200" spc="-20" dirty="0">
              <a:cs typeface="Calibri Light"/>
            </a:rPr>
            <a:t> from the box</a:t>
          </a:r>
        </a:p>
        <a:p>
          <a:pPr marL="171450" lvl="1" indent="-171450" algn="l" defTabSz="711200">
            <a:lnSpc>
              <a:spcPct val="90000"/>
            </a:lnSpc>
            <a:spcBef>
              <a:spcPct val="0"/>
            </a:spcBef>
            <a:spcAft>
              <a:spcPct val="20000"/>
            </a:spcAft>
            <a:buChar char="••"/>
          </a:pPr>
          <a:r>
            <a:rPr lang="en-US" sz="1600" kern="1200" spc="-20" dirty="0">
              <a:cs typeface="Calibri Light"/>
            </a:rPr>
            <a:t>Peel back the tab with the circle at the top right corner to open</a:t>
          </a:r>
        </a:p>
      </dsp:txBody>
      <dsp:txXfrm>
        <a:off x="0" y="962365"/>
        <a:ext cx="11231613" cy="1076400"/>
      </dsp:txXfrm>
    </dsp:sp>
    <dsp:sp modelId="{5D012CBF-689A-4FD4-A26E-9A8655558051}">
      <dsp:nvSpPr>
        <dsp:cNvPr id="0" name=""/>
        <dsp:cNvSpPr/>
      </dsp:nvSpPr>
      <dsp:spPr>
        <a:xfrm>
          <a:off x="0" y="2038765"/>
          <a:ext cx="11231613" cy="582567"/>
        </a:xfrm>
        <a:prstGeom prst="roundRect">
          <a:avLst/>
        </a:prstGeom>
        <a:solidFill>
          <a:schemeClr val="accent4">
            <a:lumMod val="40000"/>
            <a:lumOff val="6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spc="-20" dirty="0">
              <a:cs typeface="Calibri Light"/>
            </a:rPr>
            <a:t>2. Position the person</a:t>
          </a:r>
          <a:endParaRPr lang="en-US" sz="1600" b="1" kern="1200" dirty="0"/>
        </a:p>
      </dsp:txBody>
      <dsp:txXfrm>
        <a:off x="28439" y="2067204"/>
        <a:ext cx="11174735" cy="525689"/>
      </dsp:txXfrm>
    </dsp:sp>
    <dsp:sp modelId="{AA38DE0E-E756-4B98-8D8D-7B8149C01783}">
      <dsp:nvSpPr>
        <dsp:cNvPr id="0" name=""/>
        <dsp:cNvSpPr/>
      </dsp:nvSpPr>
      <dsp:spPr>
        <a:xfrm>
          <a:off x="0" y="2621332"/>
          <a:ext cx="11231613" cy="136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0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spc="-25" dirty="0">
              <a:cs typeface="Calibri Light"/>
            </a:rPr>
            <a:t>T</a:t>
          </a:r>
          <a:r>
            <a:rPr lang="en-US" sz="1600" kern="1200" spc="-10" dirty="0">
              <a:cs typeface="Calibri Light"/>
            </a:rPr>
            <a:t>ilt</a:t>
          </a:r>
          <a:r>
            <a:rPr lang="en-US" sz="1600" kern="1200" spc="25" dirty="0">
              <a:cs typeface="Calibri Light"/>
            </a:rPr>
            <a:t> </a:t>
          </a:r>
          <a:r>
            <a:rPr lang="en-US" sz="1600" kern="1200" spc="-15" dirty="0">
              <a:cs typeface="Calibri Light"/>
            </a:rPr>
            <a:t>t</a:t>
          </a:r>
          <a:r>
            <a:rPr lang="en-US" sz="1600" kern="1200" spc="-20" dirty="0">
              <a:cs typeface="Calibri Light"/>
            </a:rPr>
            <a:t>h</a:t>
          </a:r>
          <a:r>
            <a:rPr lang="en-US" sz="1600" kern="1200" spc="-15" dirty="0">
              <a:cs typeface="Calibri Light"/>
            </a:rPr>
            <a:t>e</a:t>
          </a:r>
          <a:r>
            <a:rPr lang="en-US" sz="1600" kern="1200" dirty="0">
              <a:cs typeface="Calibri Light"/>
            </a:rPr>
            <a:t> </a:t>
          </a:r>
          <a:r>
            <a:rPr lang="en-US" sz="1600" kern="1200" spc="-20" dirty="0">
              <a:cs typeface="Calibri Light"/>
            </a:rPr>
            <a:t>p</a:t>
          </a:r>
          <a:r>
            <a:rPr lang="en-US" sz="1600" kern="1200" spc="-25" dirty="0">
              <a:cs typeface="Calibri Light"/>
            </a:rPr>
            <a:t>e</a:t>
          </a:r>
          <a:r>
            <a:rPr lang="en-US" sz="1600" kern="1200" spc="-60" dirty="0">
              <a:cs typeface="Calibri Light"/>
            </a:rPr>
            <a:t>r</a:t>
          </a:r>
          <a:r>
            <a:rPr lang="en-US" sz="1600" kern="1200" spc="-10" dirty="0">
              <a:cs typeface="Calibri Light"/>
            </a:rPr>
            <a:t>s</a:t>
          </a:r>
          <a:r>
            <a:rPr lang="en-US" sz="1600" kern="1200" spc="-25" dirty="0">
              <a:cs typeface="Calibri Light"/>
            </a:rPr>
            <a:t>o</a:t>
          </a:r>
          <a:r>
            <a:rPr lang="en-US" sz="1600" kern="1200" spc="-20" dirty="0">
              <a:cs typeface="Calibri Light"/>
            </a:rPr>
            <a:t>n</a:t>
          </a:r>
          <a:r>
            <a:rPr lang="en-US" sz="1600" kern="1200" spc="-155" dirty="0">
              <a:cs typeface="Calibri Light"/>
            </a:rPr>
            <a:t>’</a:t>
          </a:r>
          <a:r>
            <a:rPr lang="en-US" sz="1600" kern="1200" spc="-10" dirty="0">
              <a:cs typeface="Calibri Light"/>
            </a:rPr>
            <a:t>s</a:t>
          </a:r>
          <a:r>
            <a:rPr lang="en-US" sz="1600" kern="1200" spc="30" dirty="0">
              <a:cs typeface="Calibri Light"/>
            </a:rPr>
            <a:t> </a:t>
          </a:r>
          <a:r>
            <a:rPr lang="en-US" sz="1600" kern="1200" spc="-20" dirty="0">
              <a:cs typeface="Calibri Light"/>
            </a:rPr>
            <a:t>h</a:t>
          </a:r>
          <a:r>
            <a:rPr lang="en-US" sz="1600" kern="1200" spc="-25" dirty="0">
              <a:cs typeface="Calibri Light"/>
            </a:rPr>
            <a:t>e</a:t>
          </a:r>
          <a:r>
            <a:rPr lang="en-US" sz="1600" kern="1200" spc="-20" dirty="0">
              <a:cs typeface="Calibri Light"/>
            </a:rPr>
            <a:t>a</a:t>
          </a:r>
          <a:r>
            <a:rPr lang="en-US" sz="1600" kern="1200" spc="-15" dirty="0">
              <a:cs typeface="Calibri Light"/>
            </a:rPr>
            <a:t>d</a:t>
          </a:r>
          <a:r>
            <a:rPr lang="en-US" sz="1600" kern="1200" dirty="0">
              <a:cs typeface="Calibri Light"/>
            </a:rPr>
            <a:t> </a:t>
          </a:r>
          <a:r>
            <a:rPr lang="en-US" sz="1600" kern="1200" spc="-20" dirty="0">
              <a:cs typeface="Calibri Light"/>
            </a:rPr>
            <a:t>ba</a:t>
          </a:r>
          <a:r>
            <a:rPr lang="en-US" sz="1600" kern="1200" spc="-10" dirty="0">
              <a:cs typeface="Calibri Light"/>
            </a:rPr>
            <a:t>ck</a:t>
          </a:r>
          <a:r>
            <a:rPr lang="en-US" sz="1600" kern="1200" spc="20" dirty="0">
              <a:cs typeface="Calibri Light"/>
            </a:rPr>
            <a:t> </a:t>
          </a:r>
          <a:r>
            <a:rPr lang="en-US" sz="1600" kern="1200" spc="-20" dirty="0">
              <a:cs typeface="Calibri Light"/>
            </a:rPr>
            <a:t>an</a:t>
          </a:r>
          <a:r>
            <a:rPr lang="en-US" sz="1600" kern="1200" spc="-15" dirty="0">
              <a:cs typeface="Calibri Light"/>
            </a:rPr>
            <a:t>d</a:t>
          </a:r>
          <a:r>
            <a:rPr lang="en-US" sz="1600" kern="1200" spc="-10" dirty="0">
              <a:cs typeface="Calibri Light"/>
            </a:rPr>
            <a:t> </a:t>
          </a:r>
          <a:r>
            <a:rPr lang="en-US" sz="1600" kern="1200" spc="-20" dirty="0">
              <a:cs typeface="Calibri Light"/>
            </a:rPr>
            <a:t>use your hand to support</a:t>
          </a:r>
          <a:r>
            <a:rPr lang="en-US" sz="1600" kern="1200" spc="25" dirty="0">
              <a:cs typeface="Calibri Light"/>
            </a:rPr>
            <a:t> </a:t>
          </a:r>
          <a:r>
            <a:rPr lang="en-US" sz="1600" kern="1200" spc="-15" dirty="0">
              <a:cs typeface="Calibri Light"/>
            </a:rPr>
            <a:t>t</a:t>
          </a:r>
          <a:r>
            <a:rPr lang="en-US" sz="1600" kern="1200" spc="-20" dirty="0">
              <a:cs typeface="Calibri Light"/>
            </a:rPr>
            <a:t>h</a:t>
          </a:r>
          <a:r>
            <a:rPr lang="en-US" sz="1600" kern="1200" spc="-15" dirty="0">
              <a:cs typeface="Calibri Light"/>
            </a:rPr>
            <a:t>eir</a:t>
          </a:r>
          <a:r>
            <a:rPr lang="en-US" sz="1600" kern="1200" dirty="0">
              <a:cs typeface="Calibri Light"/>
            </a:rPr>
            <a:t> </a:t>
          </a:r>
          <a:r>
            <a:rPr lang="en-US" sz="1600" kern="1200" spc="-20" dirty="0">
              <a:cs typeface="Calibri Light"/>
            </a:rPr>
            <a:t>n</a:t>
          </a:r>
          <a:r>
            <a:rPr lang="en-US" sz="1600" kern="1200" spc="-25" dirty="0">
              <a:cs typeface="Calibri Light"/>
            </a:rPr>
            <a:t>e</a:t>
          </a:r>
          <a:r>
            <a:rPr lang="en-US" sz="1600" kern="1200" spc="-10" dirty="0">
              <a:cs typeface="Calibri Light"/>
            </a:rPr>
            <a:t>ck</a:t>
          </a:r>
          <a:endParaRPr lang="en-US" sz="1600" kern="1200" dirty="0">
            <a:cs typeface="Calibri Light"/>
          </a:endParaRPr>
        </a:p>
        <a:p>
          <a:pPr marL="171450" lvl="1" indent="-171450" algn="l" defTabSz="711200" rtl="0">
            <a:lnSpc>
              <a:spcPct val="90000"/>
            </a:lnSpc>
            <a:spcBef>
              <a:spcPct val="0"/>
            </a:spcBef>
            <a:spcAft>
              <a:spcPct val="20000"/>
            </a:spcAft>
            <a:buChar char="••"/>
          </a:pPr>
          <a:r>
            <a:rPr lang="en-US" sz="1600" kern="1200" spc="-15" dirty="0">
              <a:ea typeface="+mn-lt"/>
              <a:cs typeface="+mn-lt"/>
            </a:rPr>
            <a:t>Hold the</a:t>
          </a:r>
          <a:r>
            <a:rPr lang="en-US" sz="1600" kern="1200" spc="-15" dirty="0">
              <a:latin typeface="Century Gothic" panose="020B0502020202020204"/>
              <a:ea typeface="+mn-lt"/>
              <a:cs typeface="+mn-lt"/>
            </a:rPr>
            <a:t> naloxone</a:t>
          </a:r>
          <a:r>
            <a:rPr lang="en-US" sz="1600" kern="1200" spc="-15" dirty="0">
              <a:ea typeface="+mn-lt"/>
              <a:cs typeface="+mn-lt"/>
            </a:rPr>
            <a:t> with your first and middle fingers on either side of the nozzle and your thumb on the plunger</a:t>
          </a:r>
          <a:endParaRPr lang="en-US" sz="1600" kern="1200" spc="-15" dirty="0">
            <a:cs typeface="Calibri Light"/>
          </a:endParaRPr>
        </a:p>
        <a:p>
          <a:pPr marL="171450" lvl="1" indent="-171450" algn="l" defTabSz="711200">
            <a:lnSpc>
              <a:spcPct val="90000"/>
            </a:lnSpc>
            <a:spcBef>
              <a:spcPct val="0"/>
            </a:spcBef>
            <a:spcAft>
              <a:spcPct val="20000"/>
            </a:spcAft>
            <a:buChar char="••"/>
          </a:pPr>
          <a:r>
            <a:rPr lang="en-US" sz="1600" kern="1200" spc="-15">
              <a:cs typeface="Calibri Light"/>
            </a:rPr>
            <a:t>G</a:t>
          </a:r>
          <a:r>
            <a:rPr lang="en-US" sz="1600" kern="1200" spc="-20">
              <a:cs typeface="Calibri Light"/>
            </a:rPr>
            <a:t>e</a:t>
          </a:r>
          <a:r>
            <a:rPr lang="en-US" sz="1600" kern="1200" spc="-40">
              <a:cs typeface="Calibri Light"/>
            </a:rPr>
            <a:t>n</a:t>
          </a:r>
          <a:r>
            <a:rPr lang="en-US" sz="1600" kern="1200" spc="-15">
              <a:cs typeface="Calibri Light"/>
            </a:rPr>
            <a:t>t</a:t>
          </a:r>
          <a:r>
            <a:rPr lang="en-US" sz="1600" kern="1200" spc="-10">
              <a:cs typeface="Calibri Light"/>
            </a:rPr>
            <a:t>ly</a:t>
          </a:r>
          <a:r>
            <a:rPr lang="en-US" sz="1600" kern="1200" spc="20">
              <a:cs typeface="Calibri Light"/>
            </a:rPr>
            <a:t> </a:t>
          </a:r>
          <a:r>
            <a:rPr lang="en-US" sz="1600" kern="1200" spc="-15">
              <a:cs typeface="Calibri Light"/>
            </a:rPr>
            <a:t>in</a:t>
          </a:r>
          <a:r>
            <a:rPr lang="en-US" sz="1600" kern="1200" spc="-10">
              <a:cs typeface="Calibri Light"/>
            </a:rPr>
            <a:t>s</a:t>
          </a:r>
          <a:r>
            <a:rPr lang="en-US" sz="1600" kern="1200" spc="-15">
              <a:cs typeface="Calibri Light"/>
            </a:rPr>
            <a:t>er</a:t>
          </a:r>
          <a:r>
            <a:rPr lang="en-US" sz="1600" kern="1200" spc="-10">
              <a:cs typeface="Calibri Light"/>
            </a:rPr>
            <a:t>t</a:t>
          </a:r>
          <a:r>
            <a:rPr lang="en-US" sz="1600" kern="1200" spc="25">
              <a:cs typeface="Calibri Light"/>
            </a:rPr>
            <a:t> </a:t>
          </a:r>
          <a:r>
            <a:rPr lang="en-US" sz="1600" kern="1200" spc="-15">
              <a:cs typeface="Calibri Light"/>
            </a:rPr>
            <a:t>t</a:t>
          </a:r>
          <a:r>
            <a:rPr lang="en-US" sz="1600" kern="1200" spc="-20">
              <a:cs typeface="Calibri Light"/>
            </a:rPr>
            <a:t>h</a:t>
          </a:r>
          <a:r>
            <a:rPr lang="en-US" sz="1600" kern="1200" spc="-15">
              <a:cs typeface="Calibri Light"/>
            </a:rPr>
            <a:t>e</a:t>
          </a:r>
          <a:r>
            <a:rPr lang="en-US" sz="1600" kern="1200">
              <a:cs typeface="Calibri Light"/>
            </a:rPr>
            <a:t> </a:t>
          </a:r>
          <a:r>
            <a:rPr lang="en-US" sz="1600" kern="1200" spc="-15">
              <a:cs typeface="Calibri Light"/>
            </a:rPr>
            <a:t>tip</a:t>
          </a:r>
          <a:r>
            <a:rPr lang="en-US" sz="1600" kern="1200" spc="15">
              <a:cs typeface="Calibri Light"/>
            </a:rPr>
            <a:t> </a:t>
          </a:r>
          <a:r>
            <a:rPr lang="en-US" sz="1600" kern="1200" spc="-25">
              <a:cs typeface="Calibri Light"/>
            </a:rPr>
            <a:t>o</a:t>
          </a:r>
          <a:r>
            <a:rPr lang="en-US" sz="1600" kern="1200" spc="-10">
              <a:cs typeface="Calibri Light"/>
            </a:rPr>
            <a:t>f</a:t>
          </a:r>
          <a:r>
            <a:rPr lang="en-US" sz="1600" kern="1200" spc="10">
              <a:cs typeface="Calibri Light"/>
            </a:rPr>
            <a:t> </a:t>
          </a:r>
          <a:r>
            <a:rPr lang="en-US" sz="1600" kern="1200" spc="-15">
              <a:cs typeface="Calibri Light"/>
            </a:rPr>
            <a:t>t</a:t>
          </a:r>
          <a:r>
            <a:rPr lang="en-US" sz="1600" kern="1200" spc="-20">
              <a:cs typeface="Calibri Light"/>
            </a:rPr>
            <a:t>h</a:t>
          </a:r>
          <a:r>
            <a:rPr lang="en-US" sz="1600" kern="1200" spc="-15">
              <a:cs typeface="Calibri Light"/>
            </a:rPr>
            <a:t>e</a:t>
          </a:r>
          <a:r>
            <a:rPr lang="en-US" sz="1600" kern="1200" spc="10">
              <a:cs typeface="Calibri Light"/>
            </a:rPr>
            <a:t> </a:t>
          </a:r>
          <a:r>
            <a:rPr lang="en-US" sz="1600" kern="1200" spc="-20">
              <a:cs typeface="Calibri Light"/>
            </a:rPr>
            <a:t>n</a:t>
          </a:r>
          <a:r>
            <a:rPr lang="en-US" sz="1600" kern="1200" spc="-60">
              <a:cs typeface="Calibri Light"/>
            </a:rPr>
            <a:t>o</a:t>
          </a:r>
          <a:r>
            <a:rPr lang="en-US" sz="1600" kern="1200" spc="-15">
              <a:cs typeface="Calibri Light"/>
            </a:rPr>
            <a:t>zz</a:t>
          </a:r>
          <a:r>
            <a:rPr lang="en-US" sz="1600" kern="1200" spc="-10">
              <a:cs typeface="Calibri Light"/>
            </a:rPr>
            <a:t>l</a:t>
          </a:r>
          <a:r>
            <a:rPr lang="en-US" sz="1600" kern="1200" spc="-15">
              <a:cs typeface="Calibri Light"/>
            </a:rPr>
            <a:t>e</a:t>
          </a:r>
          <a:r>
            <a:rPr lang="en-US" sz="1600" kern="1200" spc="25">
              <a:cs typeface="Calibri Light"/>
            </a:rPr>
            <a:t> </a:t>
          </a:r>
          <a:r>
            <a:rPr lang="en-US" sz="1600" kern="1200" spc="-10">
              <a:cs typeface="Calibri Light"/>
            </a:rPr>
            <a:t>i</a:t>
          </a:r>
          <a:r>
            <a:rPr lang="en-US" sz="1600" kern="1200" spc="-40">
              <a:cs typeface="Calibri Light"/>
            </a:rPr>
            <a:t>nt</a:t>
          </a:r>
          <a:r>
            <a:rPr lang="en-US" sz="1600" kern="1200" spc="-15">
              <a:cs typeface="Calibri Light"/>
            </a:rPr>
            <a:t>o</a:t>
          </a:r>
          <a:r>
            <a:rPr lang="en-US" sz="1600" kern="1200" spc="10">
              <a:cs typeface="Calibri Light"/>
            </a:rPr>
            <a:t> </a:t>
          </a:r>
          <a:r>
            <a:rPr lang="en-US" sz="1600" kern="1200" spc="-25">
              <a:cs typeface="Calibri Light"/>
            </a:rPr>
            <a:t>o</a:t>
          </a:r>
          <a:r>
            <a:rPr lang="en-US" sz="1600" kern="1200" spc="-20">
              <a:cs typeface="Calibri Light"/>
            </a:rPr>
            <a:t>n</a:t>
          </a:r>
          <a:r>
            <a:rPr lang="en-US" sz="1600" kern="1200" spc="-15">
              <a:cs typeface="Calibri Light"/>
            </a:rPr>
            <a:t>e</a:t>
          </a:r>
          <a:r>
            <a:rPr lang="en-US" sz="1600" kern="1200" spc="10">
              <a:cs typeface="Calibri Light"/>
            </a:rPr>
            <a:t> </a:t>
          </a:r>
          <a:r>
            <a:rPr lang="en-US" sz="1600" kern="1200" spc="-20">
              <a:cs typeface="Calibri Light"/>
            </a:rPr>
            <a:t>n</a:t>
          </a:r>
          <a:r>
            <a:rPr lang="en-US" sz="1600" kern="1200" spc="-25">
              <a:cs typeface="Calibri Light"/>
            </a:rPr>
            <a:t>o</a:t>
          </a:r>
          <a:r>
            <a:rPr lang="en-US" sz="1600" kern="1200" spc="-35">
              <a:cs typeface="Calibri Light"/>
            </a:rPr>
            <a:t>s</a:t>
          </a:r>
          <a:r>
            <a:rPr lang="en-US" sz="1600" kern="1200" spc="-15">
              <a:cs typeface="Calibri Light"/>
            </a:rPr>
            <a:t>tril</a:t>
          </a:r>
          <a:r>
            <a:rPr lang="en-US" sz="1600" kern="1200" spc="-10">
              <a:cs typeface="Calibri Light"/>
            </a:rPr>
            <a:t>,</a:t>
          </a:r>
          <a:r>
            <a:rPr lang="en-US" sz="1600" kern="1200" spc="30">
              <a:cs typeface="Calibri Light"/>
            </a:rPr>
            <a:t> </a:t>
          </a:r>
          <a:r>
            <a:rPr lang="en-US" sz="1600" kern="1200" spc="-20">
              <a:cs typeface="Calibri Light"/>
            </a:rPr>
            <a:t>u</a:t>
          </a:r>
          <a:r>
            <a:rPr lang="en-US" sz="1600" kern="1200" spc="-45">
              <a:cs typeface="Calibri Light"/>
            </a:rPr>
            <a:t>n</a:t>
          </a:r>
          <a:r>
            <a:rPr lang="en-US" sz="1600" kern="1200" spc="-15">
              <a:cs typeface="Calibri Light"/>
            </a:rPr>
            <a:t>ti</a:t>
          </a:r>
          <a:r>
            <a:rPr lang="en-US" sz="1600" kern="1200" spc="-5">
              <a:cs typeface="Calibri Light"/>
            </a:rPr>
            <a:t>l</a:t>
          </a:r>
          <a:r>
            <a:rPr lang="en-US" sz="1600" kern="1200" spc="10">
              <a:cs typeface="Calibri Light"/>
            </a:rPr>
            <a:t> </a:t>
          </a:r>
          <a:r>
            <a:rPr lang="en-US" sz="1600" kern="1200" spc="-35">
              <a:cs typeface="Calibri Light"/>
            </a:rPr>
            <a:t>y</a:t>
          </a:r>
          <a:r>
            <a:rPr lang="en-US" sz="1600" kern="1200" spc="-25">
              <a:cs typeface="Calibri Light"/>
            </a:rPr>
            <a:t>o</a:t>
          </a:r>
          <a:r>
            <a:rPr lang="en-US" sz="1600" kern="1200" spc="-20">
              <a:cs typeface="Calibri Light"/>
            </a:rPr>
            <a:t>u</a:t>
          </a:r>
          <a:r>
            <a:rPr lang="en-US" sz="1600" kern="1200" spc="-10">
              <a:cs typeface="Calibri Light"/>
            </a:rPr>
            <a:t>r</a:t>
          </a:r>
          <a:r>
            <a:rPr lang="en-US" sz="1600" kern="1200" spc="15">
              <a:cs typeface="Calibri Light"/>
            </a:rPr>
            <a:t> </a:t>
          </a:r>
          <a:r>
            <a:rPr lang="en-US" sz="1600" kern="1200" spc="-10">
              <a:cs typeface="Calibri Light"/>
            </a:rPr>
            <a:t>fi</a:t>
          </a:r>
          <a:r>
            <a:rPr lang="en-US" sz="1600" kern="1200" spc="-20">
              <a:cs typeface="Calibri Light"/>
            </a:rPr>
            <a:t>n</a:t>
          </a:r>
          <a:r>
            <a:rPr lang="en-US" sz="1600" kern="1200" spc="-25">
              <a:cs typeface="Calibri Light"/>
            </a:rPr>
            <a:t>g</a:t>
          </a:r>
          <a:r>
            <a:rPr lang="en-US" sz="1600" kern="1200" spc="-20">
              <a:cs typeface="Calibri Light"/>
            </a:rPr>
            <a:t>e</a:t>
          </a:r>
          <a:r>
            <a:rPr lang="en-US" sz="1600" kern="1200" spc="-60">
              <a:cs typeface="Calibri Light"/>
            </a:rPr>
            <a:t>r</a:t>
          </a:r>
          <a:r>
            <a:rPr lang="en-US" sz="1600" kern="1200" spc="-10">
              <a:cs typeface="Calibri Light"/>
            </a:rPr>
            <a:t>s</a:t>
          </a:r>
          <a:r>
            <a:rPr lang="en-US" sz="1600" kern="1200" spc="-5">
              <a:cs typeface="Calibri Light"/>
            </a:rPr>
            <a:t> </a:t>
          </a:r>
          <a:r>
            <a:rPr lang="en-US" sz="1600" kern="1200" spc="-25">
              <a:cs typeface="Calibri Light"/>
            </a:rPr>
            <a:t>o</a:t>
          </a:r>
          <a:r>
            <a:rPr lang="en-US" sz="1600" kern="1200" spc="-15">
              <a:cs typeface="Calibri Light"/>
            </a:rPr>
            <a:t>n</a:t>
          </a:r>
          <a:r>
            <a:rPr lang="en-US" sz="1600" kern="1200" spc="5">
              <a:cs typeface="Calibri Light"/>
            </a:rPr>
            <a:t> </a:t>
          </a:r>
          <a:r>
            <a:rPr lang="en-US" sz="1600" kern="1200" spc="-15">
              <a:cs typeface="Calibri Light"/>
            </a:rPr>
            <a:t>eit</a:t>
          </a:r>
          <a:r>
            <a:rPr lang="en-US" sz="1600" kern="1200" spc="-20">
              <a:cs typeface="Calibri Light"/>
            </a:rPr>
            <a:t>he</a:t>
          </a:r>
          <a:r>
            <a:rPr lang="en-US" sz="1600" kern="1200" spc="-10">
              <a:cs typeface="Calibri Light"/>
            </a:rPr>
            <a:t>r</a:t>
          </a:r>
          <a:r>
            <a:rPr lang="en-US" sz="1600" kern="1200" spc="40">
              <a:cs typeface="Calibri Light"/>
            </a:rPr>
            <a:t> </a:t>
          </a:r>
          <a:r>
            <a:rPr lang="en-US" sz="1600" kern="1200" spc="-10">
              <a:cs typeface="Calibri Light"/>
            </a:rPr>
            <a:t>si</a:t>
          </a:r>
          <a:r>
            <a:rPr lang="en-US" sz="1600" kern="1200" spc="-20">
              <a:cs typeface="Calibri Light"/>
            </a:rPr>
            <a:t>d</a:t>
          </a:r>
          <a:r>
            <a:rPr lang="en-US" sz="1600" kern="1200" spc="-15">
              <a:cs typeface="Calibri Light"/>
            </a:rPr>
            <a:t>e</a:t>
          </a:r>
          <a:r>
            <a:rPr lang="en-US" sz="1600" kern="1200">
              <a:cs typeface="Calibri Light"/>
            </a:rPr>
            <a:t> </a:t>
          </a:r>
          <a:r>
            <a:rPr lang="en-US" sz="1600" kern="1200" spc="-25">
              <a:cs typeface="Calibri Light"/>
            </a:rPr>
            <a:t>o</a:t>
          </a:r>
          <a:r>
            <a:rPr lang="en-US" sz="1600" kern="1200" spc="-10">
              <a:cs typeface="Calibri Light"/>
            </a:rPr>
            <a:t>f</a:t>
          </a:r>
          <a:r>
            <a:rPr lang="en-US" sz="1600" kern="1200" spc="20">
              <a:cs typeface="Calibri Light"/>
            </a:rPr>
            <a:t> </a:t>
          </a:r>
          <a:r>
            <a:rPr lang="en-US" sz="1600" kern="1200" spc="-15">
              <a:cs typeface="Calibri Light"/>
            </a:rPr>
            <a:t>t</a:t>
          </a:r>
          <a:r>
            <a:rPr lang="en-US" sz="1600" kern="1200" spc="-20">
              <a:cs typeface="Calibri Light"/>
            </a:rPr>
            <a:t>h</a:t>
          </a:r>
          <a:r>
            <a:rPr lang="en-US" sz="1600" kern="1200" spc="-15">
              <a:cs typeface="Calibri Light"/>
            </a:rPr>
            <a:t>e</a:t>
          </a:r>
          <a:r>
            <a:rPr lang="en-US" sz="1600" kern="1200">
              <a:cs typeface="Calibri Light"/>
            </a:rPr>
            <a:t> </a:t>
          </a:r>
          <a:r>
            <a:rPr lang="en-US" sz="1600" kern="1200" spc="-20">
              <a:cs typeface="Calibri Light"/>
            </a:rPr>
            <a:t>n</a:t>
          </a:r>
          <a:r>
            <a:rPr lang="en-US" sz="1600" kern="1200" spc="-60">
              <a:cs typeface="Calibri Light"/>
            </a:rPr>
            <a:t>o</a:t>
          </a:r>
          <a:r>
            <a:rPr lang="en-US" sz="1600" kern="1200" spc="-15">
              <a:cs typeface="Calibri Light"/>
            </a:rPr>
            <a:t>zzle</a:t>
          </a:r>
          <a:r>
            <a:rPr lang="en-US" sz="1600" kern="1200" spc="25">
              <a:cs typeface="Calibri Light"/>
            </a:rPr>
            <a:t> </a:t>
          </a:r>
          <a:r>
            <a:rPr lang="en-US" sz="1600" kern="1200" spc="-20">
              <a:cs typeface="Calibri Light"/>
            </a:rPr>
            <a:t>a</a:t>
          </a:r>
          <a:r>
            <a:rPr lang="en-US" sz="1600" kern="1200" spc="-50">
              <a:cs typeface="Calibri Light"/>
            </a:rPr>
            <a:t>r</a:t>
          </a:r>
          <a:r>
            <a:rPr lang="en-US" sz="1600" kern="1200" spc="-15">
              <a:cs typeface="Calibri Light"/>
            </a:rPr>
            <a:t>e</a:t>
          </a:r>
          <a:r>
            <a:rPr lang="en-US" sz="1600" kern="1200" spc="20">
              <a:cs typeface="Calibri Light"/>
            </a:rPr>
            <a:t> </a:t>
          </a:r>
          <a:r>
            <a:rPr lang="en-US" sz="1600" kern="1200" spc="-20">
              <a:cs typeface="Calibri Light"/>
            </a:rPr>
            <a:t>a</a:t>
          </a:r>
          <a:r>
            <a:rPr lang="en-US" sz="1600" kern="1200" spc="-65">
              <a:cs typeface="Calibri Light"/>
            </a:rPr>
            <a:t>g</a:t>
          </a:r>
          <a:r>
            <a:rPr lang="en-US" sz="1600" kern="1200" spc="-15">
              <a:cs typeface="Calibri Light"/>
            </a:rPr>
            <a:t>ain</a:t>
          </a:r>
          <a:r>
            <a:rPr lang="en-US" sz="1600" kern="1200" spc="-35">
              <a:cs typeface="Calibri Light"/>
            </a:rPr>
            <a:t>s</a:t>
          </a:r>
          <a:r>
            <a:rPr lang="en-US" sz="1600" kern="1200" spc="-10">
              <a:cs typeface="Calibri Light"/>
            </a:rPr>
            <a:t>t</a:t>
          </a:r>
          <a:r>
            <a:rPr lang="en-US" sz="1600" kern="1200" spc="15">
              <a:cs typeface="Calibri Light"/>
            </a:rPr>
            <a:t> </a:t>
          </a:r>
          <a:r>
            <a:rPr lang="en-US" sz="1600" kern="1200" spc="-15">
              <a:cs typeface="Calibri Light"/>
            </a:rPr>
            <a:t>t</a:t>
          </a:r>
          <a:r>
            <a:rPr lang="en-US" sz="1600" kern="1200" spc="-20">
              <a:cs typeface="Calibri Light"/>
            </a:rPr>
            <a:t>h</a:t>
          </a:r>
          <a:r>
            <a:rPr lang="en-US" sz="1600" kern="1200" spc="-15">
              <a:cs typeface="Calibri Light"/>
            </a:rPr>
            <a:t>e</a:t>
          </a:r>
          <a:r>
            <a:rPr lang="en-US" sz="1600" kern="1200" spc="10">
              <a:cs typeface="Calibri Light"/>
            </a:rPr>
            <a:t> </a:t>
          </a:r>
          <a:r>
            <a:rPr lang="en-US" sz="1600" kern="1200" spc="-20">
              <a:cs typeface="Calibri Light"/>
            </a:rPr>
            <a:t>b</a:t>
          </a:r>
          <a:r>
            <a:rPr lang="en-US" sz="1600" kern="1200" spc="-25">
              <a:cs typeface="Calibri Light"/>
            </a:rPr>
            <a:t>o</a:t>
          </a:r>
          <a:r>
            <a:rPr lang="en-US" sz="1600" kern="1200" spc="-50">
              <a:cs typeface="Calibri Light"/>
            </a:rPr>
            <a:t>t</a:t>
          </a:r>
          <a:r>
            <a:rPr lang="en-US" sz="1600" kern="1200" spc="-40">
              <a:cs typeface="Calibri Light"/>
            </a:rPr>
            <a:t>t</a:t>
          </a:r>
          <a:r>
            <a:rPr lang="en-US" sz="1600" kern="1200" spc="-25">
              <a:cs typeface="Calibri Light"/>
            </a:rPr>
            <a:t>o</a:t>
          </a:r>
          <a:r>
            <a:rPr lang="en-US" sz="1600" kern="1200" spc="-20">
              <a:cs typeface="Calibri Light"/>
            </a:rPr>
            <a:t>m</a:t>
          </a:r>
          <a:r>
            <a:rPr lang="en-US" sz="1600" kern="1200" spc="30">
              <a:cs typeface="Calibri Light"/>
            </a:rPr>
            <a:t> </a:t>
          </a:r>
          <a:r>
            <a:rPr lang="en-US" sz="1600" kern="1200" spc="-25">
              <a:cs typeface="Calibri Light"/>
            </a:rPr>
            <a:t>o</a:t>
          </a:r>
          <a:r>
            <a:rPr lang="en-US" sz="1600" kern="1200" spc="-10">
              <a:cs typeface="Calibri Light"/>
            </a:rPr>
            <a:t>f</a:t>
          </a:r>
          <a:r>
            <a:rPr lang="en-US" sz="1600" kern="1200" spc="20">
              <a:cs typeface="Calibri Light"/>
            </a:rPr>
            <a:t> </a:t>
          </a:r>
          <a:r>
            <a:rPr lang="en-US" sz="1600" kern="1200" spc="-15">
              <a:cs typeface="Calibri Light"/>
            </a:rPr>
            <a:t>t</a:t>
          </a:r>
          <a:r>
            <a:rPr lang="en-US" sz="1600" kern="1200" spc="-20">
              <a:cs typeface="Calibri Light"/>
            </a:rPr>
            <a:t>h</a:t>
          </a:r>
          <a:r>
            <a:rPr lang="en-US" sz="1600" kern="1200" spc="-15">
              <a:cs typeface="Calibri Light"/>
            </a:rPr>
            <a:t>e</a:t>
          </a:r>
          <a:r>
            <a:rPr lang="en-US" sz="1600" kern="1200">
              <a:cs typeface="Calibri Light"/>
            </a:rPr>
            <a:t> </a:t>
          </a:r>
          <a:r>
            <a:rPr lang="en-US" sz="1600" kern="1200" spc="-20">
              <a:cs typeface="Calibri Light"/>
            </a:rPr>
            <a:t>pe</a:t>
          </a:r>
          <a:r>
            <a:rPr lang="en-US" sz="1600" kern="1200" spc="-60">
              <a:cs typeface="Calibri Light"/>
            </a:rPr>
            <a:t>r</a:t>
          </a:r>
          <a:r>
            <a:rPr lang="en-US" sz="1600" kern="1200" spc="-10">
              <a:cs typeface="Calibri Light"/>
            </a:rPr>
            <a:t>s</a:t>
          </a:r>
          <a:r>
            <a:rPr lang="en-US" sz="1600" kern="1200" spc="-25">
              <a:cs typeface="Calibri Light"/>
            </a:rPr>
            <a:t>o</a:t>
          </a:r>
          <a:r>
            <a:rPr lang="en-US" sz="1600" kern="1200" spc="-20">
              <a:cs typeface="Calibri Light"/>
            </a:rPr>
            <a:t>n</a:t>
          </a:r>
          <a:r>
            <a:rPr lang="en-US" sz="1600" kern="1200" spc="-155">
              <a:cs typeface="Calibri Light"/>
            </a:rPr>
            <a:t>’</a:t>
          </a:r>
          <a:r>
            <a:rPr lang="en-US" sz="1600" kern="1200" spc="-10">
              <a:cs typeface="Calibri Light"/>
            </a:rPr>
            <a:t>s</a:t>
          </a:r>
          <a:r>
            <a:rPr lang="en-US" sz="1600" kern="1200" spc="-5">
              <a:cs typeface="Calibri Light"/>
            </a:rPr>
            <a:t> </a:t>
          </a:r>
          <a:r>
            <a:rPr lang="en-US" sz="1600" kern="1200" spc="-20">
              <a:cs typeface="Calibri Light"/>
            </a:rPr>
            <a:t>n</a:t>
          </a:r>
          <a:r>
            <a:rPr lang="en-US" sz="1600" kern="1200" spc="-25">
              <a:cs typeface="Calibri Light"/>
            </a:rPr>
            <a:t>o</a:t>
          </a:r>
          <a:r>
            <a:rPr lang="en-US" sz="1600" kern="1200" spc="-10">
              <a:cs typeface="Calibri Light"/>
            </a:rPr>
            <a:t>se</a:t>
          </a:r>
          <a:endParaRPr lang="en-US" sz="1600" kern="1200" spc="-15">
            <a:cs typeface="Calibri Light"/>
          </a:endParaRPr>
        </a:p>
      </dsp:txBody>
      <dsp:txXfrm>
        <a:off x="0" y="2621332"/>
        <a:ext cx="11231613" cy="1360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B967B-7A08-49C1-86F7-B70F64F67623}">
      <dsp:nvSpPr>
        <dsp:cNvPr id="0" name=""/>
        <dsp:cNvSpPr/>
      </dsp:nvSpPr>
      <dsp:spPr>
        <a:xfrm>
          <a:off x="0" y="0"/>
          <a:ext cx="8713268" cy="533068"/>
        </a:xfrm>
        <a:prstGeom prst="roundRect">
          <a:avLst/>
        </a:prstGeom>
        <a:solidFill>
          <a:schemeClr val="accent4">
            <a:lumMod val="60000"/>
            <a:lumOff val="40000"/>
          </a:schemeClr>
        </a:solidFill>
        <a:ln w="19050" cap="rnd" cmpd="sng" algn="ctr">
          <a:solidFill>
            <a:srgbClr val="8F29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chemeClr val="tx1"/>
              </a:solidFill>
              <a:latin typeface="+mn-lt"/>
            </a:rPr>
            <a:t>3. Press</a:t>
          </a:r>
        </a:p>
      </dsp:txBody>
      <dsp:txXfrm>
        <a:off x="26022" y="26022"/>
        <a:ext cx="8661224" cy="481024"/>
      </dsp:txXfrm>
    </dsp:sp>
    <dsp:sp modelId="{9053A782-7070-4E06-88D7-A5443D1D7E58}">
      <dsp:nvSpPr>
        <dsp:cNvPr id="0" name=""/>
        <dsp:cNvSpPr/>
      </dsp:nvSpPr>
      <dsp:spPr>
        <a:xfrm>
          <a:off x="0" y="556962"/>
          <a:ext cx="8713268" cy="8114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7664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Press the plunger firmly to spray the dose of naloxone into the person’s nostril</a:t>
          </a:r>
        </a:p>
      </dsp:txBody>
      <dsp:txXfrm>
        <a:off x="0" y="556962"/>
        <a:ext cx="8713268" cy="811440"/>
      </dsp:txXfrm>
    </dsp:sp>
    <dsp:sp modelId="{8392E1E0-1546-4E50-8C56-89BC919628FA}">
      <dsp:nvSpPr>
        <dsp:cNvPr id="0" name=""/>
        <dsp:cNvSpPr/>
      </dsp:nvSpPr>
      <dsp:spPr>
        <a:xfrm>
          <a:off x="0" y="1309442"/>
          <a:ext cx="8713268" cy="533068"/>
        </a:xfrm>
        <a:prstGeom prst="roundRect">
          <a:avLst/>
        </a:prstGeom>
        <a:solidFill>
          <a:srgbClr val="E9943A">
            <a:lumMod val="60000"/>
            <a:lumOff val="40000"/>
          </a:srgbClr>
        </a:solidFill>
        <a:ln w="19050" cap="rnd" cmpd="sng" algn="ctr">
          <a:solidFill>
            <a:srgbClr val="8F29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solidFill>
                <a:prstClr val="black"/>
              </a:solidFill>
              <a:latin typeface="Century Gothic" panose="020B0502020202020204"/>
              <a:ea typeface="+mn-ea"/>
              <a:cs typeface="+mn-cs"/>
            </a:rPr>
            <a:t>4. Observe and repeat</a:t>
          </a:r>
        </a:p>
      </dsp:txBody>
      <dsp:txXfrm>
        <a:off x="26022" y="1335464"/>
        <a:ext cx="8661224" cy="481024"/>
      </dsp:txXfrm>
    </dsp:sp>
    <dsp:sp modelId="{A7619CF1-9763-40F9-ACF6-3C226660E6C3}">
      <dsp:nvSpPr>
        <dsp:cNvPr id="0" name=""/>
        <dsp:cNvSpPr/>
      </dsp:nvSpPr>
      <dsp:spPr>
        <a:xfrm>
          <a:off x="0" y="1842525"/>
          <a:ext cx="8713268"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4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Look for independent breathing</a:t>
          </a:r>
        </a:p>
        <a:p>
          <a:pPr marL="171450" lvl="1" indent="-171450" algn="l" defTabSz="711200" rtl="0">
            <a:lnSpc>
              <a:spcPct val="90000"/>
            </a:lnSpc>
            <a:spcBef>
              <a:spcPct val="0"/>
            </a:spcBef>
            <a:spcAft>
              <a:spcPct val="20000"/>
            </a:spcAft>
            <a:buChar char="••"/>
          </a:pPr>
          <a:r>
            <a:rPr lang="en-US" sz="1600" kern="1200">
              <a:latin typeface="+mn-lt"/>
            </a:rPr>
            <a:t>Repeat dose in other nostril within 2-3 minutes until independent breathing begins</a:t>
          </a:r>
        </a:p>
      </dsp:txBody>
      <dsp:txXfrm>
        <a:off x="0" y="1842525"/>
        <a:ext cx="8713268" cy="811440"/>
      </dsp:txXfrm>
    </dsp:sp>
    <dsp:sp modelId="{DB9BD0D8-2FCD-4793-963B-BCBF70A8E205}">
      <dsp:nvSpPr>
        <dsp:cNvPr id="0" name=""/>
        <dsp:cNvSpPr/>
      </dsp:nvSpPr>
      <dsp:spPr>
        <a:xfrm>
          <a:off x="0" y="2712910"/>
          <a:ext cx="8713268" cy="533068"/>
        </a:xfrm>
        <a:prstGeom prst="roundRect">
          <a:avLst/>
        </a:prstGeom>
        <a:solidFill>
          <a:srgbClr val="E9943A">
            <a:lumMod val="60000"/>
            <a:lumOff val="40000"/>
          </a:srgbClr>
        </a:solidFill>
        <a:ln w="19050" cap="rnd" cmpd="sng" algn="ctr">
          <a:solidFill>
            <a:srgbClr val="8F29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a:solidFill>
                <a:prstClr val="black"/>
              </a:solidFill>
              <a:latin typeface="Century Gothic" panose="020B0502020202020204"/>
              <a:ea typeface="+mn-ea"/>
              <a:cs typeface="+mn-cs"/>
            </a:rPr>
            <a:t>5. Recovery</a:t>
          </a:r>
        </a:p>
      </dsp:txBody>
      <dsp:txXfrm>
        <a:off x="26022" y="2738932"/>
        <a:ext cx="8661224" cy="481024"/>
      </dsp:txXfrm>
    </dsp:sp>
    <dsp:sp modelId="{80BF9F44-4532-411C-8079-ADD0421877D6}">
      <dsp:nvSpPr>
        <dsp:cNvPr id="0" name=""/>
        <dsp:cNvSpPr/>
      </dsp:nvSpPr>
      <dsp:spPr>
        <a:xfrm>
          <a:off x="0" y="3263241"/>
          <a:ext cx="8713268" cy="1090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46"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a:latin typeface="+mn-lt"/>
            </a:rPr>
            <a:t>The effect of Naloxone lasts 30-90 minutes</a:t>
          </a:r>
        </a:p>
        <a:p>
          <a:pPr marL="171450" lvl="1" indent="-171450" algn="l" defTabSz="711200" rtl="0">
            <a:lnSpc>
              <a:spcPct val="90000"/>
            </a:lnSpc>
            <a:spcBef>
              <a:spcPct val="0"/>
            </a:spcBef>
            <a:spcAft>
              <a:spcPct val="20000"/>
            </a:spcAft>
            <a:buChar char="••"/>
          </a:pPr>
          <a:r>
            <a:rPr lang="en-US" sz="1600" kern="1200">
              <a:latin typeface="+mn-lt"/>
            </a:rPr>
            <a:t>Roll person onto their side once independent breathing has begun</a:t>
          </a:r>
        </a:p>
        <a:p>
          <a:pPr marL="171450" lvl="1" indent="-171450" algn="l" defTabSz="711200" rtl="0">
            <a:lnSpc>
              <a:spcPct val="90000"/>
            </a:lnSpc>
            <a:spcBef>
              <a:spcPct val="0"/>
            </a:spcBef>
            <a:spcAft>
              <a:spcPct val="20000"/>
            </a:spcAft>
            <a:buChar char="••"/>
          </a:pPr>
          <a:r>
            <a:rPr lang="en-US" sz="1600" b="0" kern="1200">
              <a:latin typeface="+mn-lt"/>
            </a:rPr>
            <a:t>If overdose signs set in again, </a:t>
          </a:r>
          <a:r>
            <a:rPr lang="en-US" sz="1600" b="0" kern="1200" spc="-5">
              <a:latin typeface="+mn-lt"/>
            </a:rPr>
            <a:t>repeat dose to m</a:t>
          </a:r>
          <a:r>
            <a:rPr lang="en-US" sz="1600" b="0" kern="1200">
              <a:latin typeface="+mn-lt"/>
            </a:rPr>
            <a:t>a</a:t>
          </a:r>
          <a:r>
            <a:rPr lang="en-US" sz="1600" b="0" kern="1200" spc="-5">
              <a:latin typeface="+mn-lt"/>
            </a:rPr>
            <a:t>i</a:t>
          </a:r>
          <a:r>
            <a:rPr lang="en-US" sz="1600" b="0" kern="1200" spc="-30">
              <a:latin typeface="+mn-lt"/>
            </a:rPr>
            <a:t>n</a:t>
          </a:r>
          <a:r>
            <a:rPr lang="en-US" sz="1600" b="0" kern="1200" spc="-45">
              <a:latin typeface="+mn-lt"/>
            </a:rPr>
            <a:t>t</a:t>
          </a:r>
          <a:r>
            <a:rPr lang="en-US" sz="1600" b="0" kern="1200">
              <a:latin typeface="+mn-lt"/>
            </a:rPr>
            <a:t>a</a:t>
          </a:r>
          <a:r>
            <a:rPr lang="en-US" sz="1600" b="0" kern="1200" spc="-10">
              <a:latin typeface="+mn-lt"/>
            </a:rPr>
            <a:t>i</a:t>
          </a:r>
          <a:r>
            <a:rPr lang="en-US" sz="1600" b="0" kern="1200">
              <a:latin typeface="+mn-lt"/>
            </a:rPr>
            <a:t>n</a:t>
          </a:r>
          <a:r>
            <a:rPr lang="en-US" sz="1600" b="0" kern="1200" spc="-10">
              <a:latin typeface="+mn-lt"/>
            </a:rPr>
            <a:t> </a:t>
          </a:r>
          <a:r>
            <a:rPr lang="en-US" sz="1600" b="0" kern="1200">
              <a:latin typeface="+mn-lt"/>
            </a:rPr>
            <a:t>overdose</a:t>
          </a:r>
          <a:r>
            <a:rPr lang="en-US" sz="1600" b="0" kern="1200" spc="-10">
              <a:latin typeface="+mn-lt"/>
            </a:rPr>
            <a:t> </a:t>
          </a:r>
          <a:r>
            <a:rPr lang="en-US" sz="1600" b="0" kern="1200" spc="-40">
              <a:latin typeface="+mn-lt"/>
            </a:rPr>
            <a:t>r</a:t>
          </a:r>
          <a:r>
            <a:rPr lang="en-US" sz="1600" b="0" kern="1200" spc="-15">
              <a:latin typeface="+mn-lt"/>
            </a:rPr>
            <a:t>e</a:t>
          </a:r>
          <a:r>
            <a:rPr lang="en-US" sz="1600" b="0" kern="1200" spc="-35">
              <a:latin typeface="+mn-lt"/>
            </a:rPr>
            <a:t>v</a:t>
          </a:r>
          <a:r>
            <a:rPr lang="en-US" sz="1600" b="0" kern="1200">
              <a:latin typeface="+mn-lt"/>
            </a:rPr>
            <a:t>e</a:t>
          </a:r>
          <a:r>
            <a:rPr lang="en-US" sz="1600" b="0" kern="1200" spc="-65">
              <a:latin typeface="+mn-lt"/>
            </a:rPr>
            <a:t>r</a:t>
          </a:r>
          <a:r>
            <a:rPr lang="en-US" sz="1600" b="0" kern="1200" spc="-10">
              <a:latin typeface="+mn-lt"/>
            </a:rPr>
            <a:t>s</a:t>
          </a:r>
          <a:r>
            <a:rPr lang="en-US" sz="1600" b="0" kern="1200">
              <a:latin typeface="+mn-lt"/>
            </a:rPr>
            <a:t>al</a:t>
          </a:r>
          <a:endParaRPr lang="en-US" sz="1600" kern="1200">
            <a:latin typeface="+mn-lt"/>
          </a:endParaRPr>
        </a:p>
        <a:p>
          <a:pPr marL="171450" lvl="1" indent="-171450" algn="l" defTabSz="711200" rtl="0">
            <a:lnSpc>
              <a:spcPct val="90000"/>
            </a:lnSpc>
            <a:spcBef>
              <a:spcPct val="0"/>
            </a:spcBef>
            <a:spcAft>
              <a:spcPct val="20000"/>
            </a:spcAft>
            <a:buChar char="••"/>
          </a:pPr>
          <a:endParaRPr lang="en-US" sz="1600" kern="1200">
            <a:latin typeface="+mn-lt"/>
          </a:endParaRPr>
        </a:p>
      </dsp:txBody>
      <dsp:txXfrm>
        <a:off x="0" y="3263241"/>
        <a:ext cx="8713268" cy="1090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4E80E-565A-44C4-93EF-4D337E8735E1}">
      <dsp:nvSpPr>
        <dsp:cNvPr id="0" name=""/>
        <dsp:cNvSpPr/>
      </dsp:nvSpPr>
      <dsp:spPr>
        <a:xfrm rot="5400000">
          <a:off x="-217447" y="477964"/>
          <a:ext cx="1449652" cy="101475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SzPct val="54687"/>
          </a:pPr>
          <a:r>
            <a:rPr lang="en-US" sz="1400" kern="1200" dirty="0">
              <a:latin typeface="+mn-lt"/>
              <a:cs typeface="Calibri"/>
            </a:rPr>
            <a:t>Can only help</a:t>
          </a:r>
        </a:p>
      </dsp:txBody>
      <dsp:txXfrm rot="-5400000">
        <a:off x="1" y="767894"/>
        <a:ext cx="1014756" cy="434896"/>
      </dsp:txXfrm>
    </dsp:sp>
    <dsp:sp modelId="{8170897F-96A9-4A4F-87F9-96A8CD886DC3}">
      <dsp:nvSpPr>
        <dsp:cNvPr id="0" name=""/>
        <dsp:cNvSpPr/>
      </dsp:nvSpPr>
      <dsp:spPr>
        <a:xfrm rot="5400000">
          <a:off x="5172221" y="-4152789"/>
          <a:ext cx="1453956" cy="9768886"/>
        </a:xfrm>
        <a:prstGeom prst="round2SameRect">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SzPct val="54687"/>
            <a:buFont typeface="Wingdings" panose="05000000000000000000" pitchFamily="2" charset="2"/>
            <a:buChar char="••"/>
          </a:pPr>
          <a:r>
            <a:rPr lang="en-US" sz="1600" b="0" kern="1200" spc="-25" dirty="0">
              <a:latin typeface="+mn-lt"/>
              <a:cs typeface="Calibri"/>
            </a:rPr>
            <a:t>This medicine is </a:t>
          </a:r>
          <a:r>
            <a:rPr lang="en-US" sz="1600" b="1" kern="1200" spc="-25" dirty="0">
              <a:latin typeface="+mn-lt"/>
              <a:cs typeface="Calibri"/>
            </a:rPr>
            <a:t>n</a:t>
          </a:r>
          <a:r>
            <a:rPr lang="en-US" sz="1600" b="1" kern="1200" dirty="0">
              <a:latin typeface="+mn-lt"/>
              <a:cs typeface="Calibri"/>
            </a:rPr>
            <a:t>o</a:t>
          </a:r>
          <a:r>
            <a:rPr lang="en-US" sz="1600" b="1" kern="1200" spc="-10" dirty="0">
              <a:latin typeface="+mn-lt"/>
              <a:cs typeface="Calibri"/>
            </a:rPr>
            <a:t>t</a:t>
          </a:r>
          <a:r>
            <a:rPr lang="en-US" sz="1600" b="1" kern="1200" spc="-5" dirty="0">
              <a:latin typeface="+mn-lt"/>
              <a:cs typeface="Calibri"/>
            </a:rPr>
            <a:t> h</a:t>
          </a:r>
          <a:r>
            <a:rPr lang="en-US" sz="1600" b="1" kern="1200" dirty="0">
              <a:latin typeface="+mn-lt"/>
              <a:cs typeface="Calibri"/>
            </a:rPr>
            <a:t>a</a:t>
          </a:r>
          <a:r>
            <a:rPr lang="en-US" sz="1600" b="1" kern="1200" spc="-20" dirty="0">
              <a:latin typeface="+mn-lt"/>
              <a:cs typeface="Calibri"/>
            </a:rPr>
            <a:t>r</a:t>
          </a:r>
          <a:r>
            <a:rPr lang="en-US" sz="1600" b="1" kern="1200" spc="-35" dirty="0">
              <a:latin typeface="+mn-lt"/>
              <a:cs typeface="Calibri"/>
            </a:rPr>
            <a:t>m</a:t>
          </a:r>
          <a:r>
            <a:rPr lang="en-US" sz="1600" b="1" kern="1200" spc="-5" dirty="0">
              <a:latin typeface="+mn-lt"/>
              <a:cs typeface="Calibri"/>
            </a:rPr>
            <a:t>fu</a:t>
          </a:r>
          <a:r>
            <a:rPr lang="en-US" sz="1600" b="1" kern="1200" dirty="0">
              <a:latin typeface="+mn-lt"/>
              <a:cs typeface="Calibri"/>
            </a:rPr>
            <a:t>l</a:t>
          </a:r>
          <a:r>
            <a:rPr lang="en-US" sz="1600" b="0" kern="1200" dirty="0">
              <a:latin typeface="+mn-lt"/>
              <a:cs typeface="Calibri"/>
            </a:rPr>
            <a:t> </a:t>
          </a:r>
          <a:r>
            <a:rPr lang="en-US" sz="1600" b="1" kern="1200" spc="-10" dirty="0">
              <a:latin typeface="+mn-lt"/>
              <a:cs typeface="Calibri"/>
            </a:rPr>
            <a:t>i</a:t>
          </a:r>
          <a:r>
            <a:rPr lang="en-US" sz="1600" b="1" kern="1200" dirty="0">
              <a:latin typeface="+mn-lt"/>
              <a:cs typeface="Calibri"/>
            </a:rPr>
            <a:t>f </a:t>
          </a:r>
          <a:r>
            <a:rPr lang="en-US" sz="1600" b="1" kern="1200" spc="-5" dirty="0">
              <a:latin typeface="+mn-lt"/>
              <a:cs typeface="Calibri"/>
            </a:rPr>
            <a:t>n</a:t>
          </a:r>
          <a:r>
            <a:rPr lang="en-US" sz="1600" b="1" kern="1200" dirty="0">
              <a:latin typeface="+mn-lt"/>
              <a:cs typeface="Calibri"/>
            </a:rPr>
            <a:t>o</a:t>
          </a:r>
          <a:r>
            <a:rPr lang="en-US" sz="1600" b="1" kern="1200" spc="5" dirty="0">
              <a:latin typeface="+mn-lt"/>
              <a:cs typeface="Calibri"/>
            </a:rPr>
            <a:t> </a:t>
          </a:r>
          <a:r>
            <a:rPr lang="en-US" sz="1600" b="1" kern="1200" dirty="0">
              <a:latin typeface="+mn-lt"/>
              <a:cs typeface="Calibri"/>
            </a:rPr>
            <a:t>o</a:t>
          </a:r>
          <a:r>
            <a:rPr lang="en-US" sz="1600" b="1" kern="1200" spc="-5" dirty="0">
              <a:latin typeface="+mn-lt"/>
              <a:cs typeface="Calibri"/>
            </a:rPr>
            <a:t>pi</a:t>
          </a:r>
          <a:r>
            <a:rPr lang="en-US" sz="1600" b="1" kern="1200" dirty="0">
              <a:latin typeface="+mn-lt"/>
              <a:cs typeface="Calibri"/>
            </a:rPr>
            <a:t>o</a:t>
          </a:r>
          <a:r>
            <a:rPr lang="en-US" sz="1600" b="1" kern="1200" spc="-5" dirty="0">
              <a:latin typeface="+mn-lt"/>
              <a:cs typeface="Calibri"/>
            </a:rPr>
            <a:t>id</a:t>
          </a:r>
          <a:r>
            <a:rPr lang="en-US" sz="1600" b="1" kern="1200" dirty="0">
              <a:latin typeface="+mn-lt"/>
              <a:cs typeface="Calibri"/>
            </a:rPr>
            <a:t>s</a:t>
          </a:r>
          <a:r>
            <a:rPr lang="en-US" sz="1600" kern="1200" spc="5" dirty="0">
              <a:latin typeface="+mn-lt"/>
              <a:cs typeface="Calibri"/>
            </a:rPr>
            <a:t> </a:t>
          </a:r>
          <a:r>
            <a:rPr lang="en-US" sz="1600" kern="1200" spc="-10" dirty="0">
              <a:latin typeface="+mn-lt"/>
              <a:cs typeface="Calibri"/>
            </a:rPr>
            <a:t>i</a:t>
          </a:r>
          <a:r>
            <a:rPr lang="en-US" sz="1600" kern="1200" dirty="0">
              <a:latin typeface="+mn-lt"/>
              <a:cs typeface="Calibri"/>
            </a:rPr>
            <a:t>n </a:t>
          </a:r>
          <a:r>
            <a:rPr lang="en-US" sz="1600" kern="1200" spc="-5" dirty="0">
              <a:latin typeface="+mn-lt"/>
              <a:cs typeface="Calibri"/>
            </a:rPr>
            <a:t>bl</a:t>
          </a:r>
          <a:r>
            <a:rPr lang="en-US" sz="1600" kern="1200" dirty="0">
              <a:latin typeface="+mn-lt"/>
              <a:cs typeface="Calibri"/>
            </a:rPr>
            <a:t>oo</a:t>
          </a:r>
          <a:r>
            <a:rPr lang="en-US" sz="1600" kern="1200" spc="-5" dirty="0">
              <a:latin typeface="+mn-lt"/>
              <a:cs typeface="Calibri"/>
            </a:rPr>
            <a:t>d</a:t>
          </a:r>
          <a:r>
            <a:rPr lang="en-US" sz="1600" kern="1200" spc="-35" dirty="0">
              <a:latin typeface="+mn-lt"/>
              <a:cs typeface="Calibri"/>
            </a:rPr>
            <a:t>s</a:t>
          </a:r>
          <a:r>
            <a:rPr lang="en-US" sz="1600" kern="1200" spc="-10" dirty="0">
              <a:latin typeface="+mn-lt"/>
              <a:cs typeface="Calibri"/>
            </a:rPr>
            <a:t>t</a:t>
          </a:r>
          <a:r>
            <a:rPr lang="en-US" sz="1600" kern="1200" spc="-55" dirty="0">
              <a:latin typeface="+mn-lt"/>
              <a:cs typeface="Calibri"/>
            </a:rPr>
            <a:t>r</a:t>
          </a:r>
          <a:r>
            <a:rPr lang="en-US" sz="1600" kern="1200" spc="-20" dirty="0">
              <a:latin typeface="+mn-lt"/>
              <a:cs typeface="Calibri"/>
            </a:rPr>
            <a:t>eam</a:t>
          </a:r>
          <a:endParaRPr lang="en-US" sz="1600" kern="1200" dirty="0">
            <a:latin typeface="+mn-lt"/>
            <a:cs typeface="Calibri"/>
          </a:endParaRPr>
        </a:p>
        <a:p>
          <a:pPr marL="171450" lvl="1" indent="-171450" algn="l" defTabSz="711200">
            <a:lnSpc>
              <a:spcPct val="90000"/>
            </a:lnSpc>
            <a:spcBef>
              <a:spcPct val="0"/>
            </a:spcBef>
            <a:spcAft>
              <a:spcPct val="15000"/>
            </a:spcAft>
            <a:buSzPct val="54687"/>
            <a:buFont typeface="Wingdings" panose="05000000000000000000" pitchFamily="2" charset="2"/>
            <a:buChar char="••"/>
          </a:pPr>
          <a:r>
            <a:rPr lang="en-US" sz="1600" kern="1200">
              <a:latin typeface="+mn-lt"/>
              <a:cs typeface="Calibri"/>
            </a:rPr>
            <a:t>Any del</a:t>
          </a:r>
          <a:r>
            <a:rPr lang="en-US" sz="1600" kern="1200" spc="-60">
              <a:latin typeface="+mn-lt"/>
              <a:cs typeface="Calibri"/>
            </a:rPr>
            <a:t>a</a:t>
          </a:r>
          <a:r>
            <a:rPr lang="en-US" sz="1600" kern="1200">
              <a:latin typeface="+mn-lt"/>
              <a:cs typeface="Calibri"/>
            </a:rPr>
            <a:t>y in ad</a:t>
          </a:r>
          <a:r>
            <a:rPr lang="en-US" sz="1600" kern="1200" spc="-5">
              <a:latin typeface="+mn-lt"/>
              <a:cs typeface="Calibri"/>
            </a:rPr>
            <a:t>m</a:t>
          </a:r>
          <a:r>
            <a:rPr lang="en-US" sz="1600" kern="1200">
              <a:latin typeface="+mn-lt"/>
              <a:cs typeface="Calibri"/>
            </a:rPr>
            <a:t>ini</a:t>
          </a:r>
          <a:r>
            <a:rPr lang="en-US" sz="1600" kern="1200" spc="-40">
              <a:latin typeface="+mn-lt"/>
              <a:cs typeface="Calibri"/>
            </a:rPr>
            <a:t>s</a:t>
          </a:r>
          <a:r>
            <a:rPr lang="en-US" sz="1600" kern="1200" spc="-35">
              <a:latin typeface="+mn-lt"/>
              <a:cs typeface="Calibri"/>
            </a:rPr>
            <a:t>t</a:t>
          </a:r>
          <a:r>
            <a:rPr lang="en-US" sz="1600" kern="1200" spc="-5">
              <a:latin typeface="+mn-lt"/>
              <a:cs typeface="Calibri"/>
            </a:rPr>
            <a:t>eri</a:t>
          </a:r>
          <a:r>
            <a:rPr lang="en-US" sz="1600" kern="1200" spc="5">
              <a:latin typeface="+mn-lt"/>
              <a:cs typeface="Calibri"/>
            </a:rPr>
            <a:t>n</a:t>
          </a:r>
          <a:r>
            <a:rPr lang="en-US" sz="1600" kern="1200">
              <a:latin typeface="+mn-lt"/>
              <a:cs typeface="Calibri"/>
            </a:rPr>
            <a:t>g</a:t>
          </a:r>
          <a:r>
            <a:rPr lang="en-US" sz="1600" kern="1200" spc="5">
              <a:latin typeface="+mn-lt"/>
              <a:cs typeface="Calibri"/>
            </a:rPr>
            <a:t> </a:t>
          </a:r>
          <a:r>
            <a:rPr lang="en-US" sz="1600" kern="1200">
              <a:latin typeface="+mn-lt"/>
              <a:cs typeface="Calibri"/>
            </a:rPr>
            <a:t>nal</a:t>
          </a:r>
          <a:r>
            <a:rPr lang="en-US" sz="1600" kern="1200" spc="-65">
              <a:latin typeface="+mn-lt"/>
              <a:cs typeface="Calibri"/>
            </a:rPr>
            <a:t>o</a:t>
          </a:r>
          <a:r>
            <a:rPr lang="en-US" sz="1600" kern="1200" spc="-95">
              <a:latin typeface="+mn-lt"/>
              <a:cs typeface="Calibri"/>
            </a:rPr>
            <a:t>x</a:t>
          </a:r>
          <a:r>
            <a:rPr lang="en-US" sz="1600" kern="1200" spc="-5">
              <a:latin typeface="+mn-lt"/>
              <a:cs typeface="Calibri"/>
            </a:rPr>
            <a:t>o</a:t>
          </a:r>
          <a:r>
            <a:rPr lang="en-US" sz="1600" kern="1200">
              <a:latin typeface="+mn-lt"/>
              <a:cs typeface="Calibri"/>
            </a:rPr>
            <a:t>ne</a:t>
          </a:r>
          <a:r>
            <a:rPr lang="en-US" sz="1600" kern="1200" spc="5">
              <a:latin typeface="+mn-lt"/>
              <a:cs typeface="Calibri"/>
            </a:rPr>
            <a:t> </a:t>
          </a:r>
          <a:r>
            <a:rPr lang="en-US" sz="1600" kern="1200" spc="-35">
              <a:latin typeface="+mn-lt"/>
              <a:cs typeface="Calibri"/>
            </a:rPr>
            <a:t>c</a:t>
          </a:r>
          <a:r>
            <a:rPr lang="en-US" sz="1600" kern="1200">
              <a:latin typeface="+mn-lt"/>
              <a:cs typeface="Calibri"/>
            </a:rPr>
            <a:t>an lead </a:t>
          </a:r>
          <a:r>
            <a:rPr lang="en-US" sz="1600" kern="1200" spc="-35">
              <a:latin typeface="+mn-lt"/>
              <a:cs typeface="Calibri"/>
            </a:rPr>
            <a:t>t</a:t>
          </a:r>
          <a:r>
            <a:rPr lang="en-US" sz="1600" kern="1200">
              <a:latin typeface="+mn-lt"/>
              <a:cs typeface="Calibri"/>
            </a:rPr>
            <a:t>o de</a:t>
          </a:r>
          <a:r>
            <a:rPr lang="en-US" sz="1600" kern="1200" spc="-35">
              <a:latin typeface="+mn-lt"/>
              <a:cs typeface="Calibri"/>
            </a:rPr>
            <a:t>a</a:t>
          </a:r>
          <a:r>
            <a:rPr lang="en-US" sz="1600" kern="1200" spc="5">
              <a:latin typeface="+mn-lt"/>
              <a:cs typeface="Calibri"/>
            </a:rPr>
            <a:t>t</a:t>
          </a:r>
          <a:r>
            <a:rPr lang="en-US" sz="1600" kern="1200">
              <a:latin typeface="+mn-lt"/>
              <a:cs typeface="Calibri"/>
            </a:rPr>
            <a:t>h</a:t>
          </a:r>
          <a:r>
            <a:rPr lang="en-US" sz="1600" kern="1200" spc="-15">
              <a:latin typeface="+mn-lt"/>
              <a:cs typeface="Calibri"/>
            </a:rPr>
            <a:t> </a:t>
          </a:r>
          <a:r>
            <a:rPr lang="en-US" sz="1600" kern="1200" spc="5">
              <a:latin typeface="+mn-lt"/>
              <a:cs typeface="Calibri"/>
            </a:rPr>
            <a:t>an</a:t>
          </a:r>
          <a:r>
            <a:rPr lang="en-US" sz="1600" kern="1200">
              <a:latin typeface="+mn-lt"/>
              <a:cs typeface="Calibri"/>
            </a:rPr>
            <a:t>d </a:t>
          </a:r>
          <a:r>
            <a:rPr lang="en-US" sz="1600" kern="1200" spc="-10">
              <a:latin typeface="+mn-lt"/>
              <a:cs typeface="Calibri"/>
            </a:rPr>
            <a:t>i</a:t>
          </a:r>
          <a:r>
            <a:rPr lang="en-US" sz="1600" kern="1200">
              <a:latin typeface="+mn-lt"/>
              <a:cs typeface="Calibri"/>
            </a:rPr>
            <a:t>n</a:t>
          </a:r>
          <a:r>
            <a:rPr lang="en-US" sz="1600" kern="1200" spc="-5">
              <a:latin typeface="+mn-lt"/>
              <a:cs typeface="Calibri"/>
            </a:rPr>
            <a:t>j</a:t>
          </a:r>
          <a:r>
            <a:rPr lang="en-US" sz="1600" kern="1200">
              <a:latin typeface="+mn-lt"/>
              <a:cs typeface="Calibri"/>
            </a:rPr>
            <a:t>u</a:t>
          </a:r>
          <a:r>
            <a:rPr lang="en-US" sz="1600" kern="1200" spc="10">
              <a:latin typeface="+mn-lt"/>
              <a:cs typeface="Calibri"/>
            </a:rPr>
            <a:t>ry</a:t>
          </a:r>
          <a:endParaRPr lang="en-US" sz="1600" kern="1200">
            <a:latin typeface="+mn-lt"/>
            <a:cs typeface="Calibri"/>
          </a:endParaRPr>
        </a:p>
        <a:p>
          <a:pPr marL="171450" lvl="1" indent="-171450" algn="l" defTabSz="711200">
            <a:lnSpc>
              <a:spcPct val="90000"/>
            </a:lnSpc>
            <a:spcBef>
              <a:spcPct val="0"/>
            </a:spcBef>
            <a:spcAft>
              <a:spcPct val="15000"/>
            </a:spcAft>
            <a:buSzPct val="54687"/>
            <a:buFont typeface="Wingdings" panose="05000000000000000000" pitchFamily="2" charset="2"/>
            <a:buChar char="••"/>
          </a:pPr>
          <a:r>
            <a:rPr lang="en-US" sz="1600" kern="1200">
              <a:latin typeface="+mn-lt"/>
              <a:cs typeface="Calibri"/>
            </a:rPr>
            <a:t>It </a:t>
          </a:r>
          <a:r>
            <a:rPr lang="en-US" sz="1600" b="1" kern="1200">
              <a:latin typeface="+mn-lt"/>
              <a:cs typeface="Calibri"/>
            </a:rPr>
            <a:t>cannot</a:t>
          </a:r>
          <a:r>
            <a:rPr lang="en-US" sz="1600" b="1" kern="1200" spc="-30">
              <a:latin typeface="+mn-lt"/>
              <a:cs typeface="Calibri"/>
            </a:rPr>
            <a:t> </a:t>
          </a:r>
          <a:r>
            <a:rPr lang="en-US" sz="1600" b="1" kern="1200">
              <a:latin typeface="+mn-lt"/>
              <a:cs typeface="Calibri"/>
            </a:rPr>
            <a:t>be</a:t>
          </a:r>
          <a:r>
            <a:rPr lang="en-US" sz="1600" b="1" kern="1200" spc="-30">
              <a:latin typeface="+mn-lt"/>
              <a:cs typeface="Calibri"/>
            </a:rPr>
            <a:t> </a:t>
          </a:r>
          <a:r>
            <a:rPr lang="en-US" sz="1600" b="1" kern="1200">
              <a:latin typeface="+mn-lt"/>
              <a:cs typeface="Calibri"/>
            </a:rPr>
            <a:t>used </a:t>
          </a:r>
          <a:r>
            <a:rPr lang="en-US" sz="1600" b="1" kern="1200" spc="-35">
              <a:latin typeface="+mn-lt"/>
              <a:cs typeface="Calibri"/>
            </a:rPr>
            <a:t>t</a:t>
          </a:r>
          <a:r>
            <a:rPr lang="en-US" sz="1600" b="1" kern="1200">
              <a:latin typeface="+mn-lt"/>
              <a:cs typeface="Calibri"/>
            </a:rPr>
            <a:t>o</a:t>
          </a:r>
          <a:r>
            <a:rPr lang="en-US" sz="1600" b="1" kern="1200" spc="5">
              <a:latin typeface="+mn-lt"/>
              <a:cs typeface="Calibri"/>
            </a:rPr>
            <a:t> </a:t>
          </a:r>
          <a:r>
            <a:rPr lang="en-US" sz="1600" b="1" kern="1200" spc="-30">
              <a:latin typeface="+mn-lt"/>
              <a:cs typeface="Calibri"/>
            </a:rPr>
            <a:t>g</a:t>
          </a:r>
          <a:r>
            <a:rPr lang="en-US" sz="1600" b="1" kern="1200" spc="-15">
              <a:latin typeface="+mn-lt"/>
              <a:cs typeface="Calibri"/>
            </a:rPr>
            <a:t>e</a:t>
          </a:r>
          <a:r>
            <a:rPr lang="en-US" sz="1600" b="1" kern="1200">
              <a:latin typeface="+mn-lt"/>
              <a:cs typeface="Calibri"/>
            </a:rPr>
            <a:t>t</a:t>
          </a:r>
          <a:r>
            <a:rPr lang="en-US" sz="1600" b="1" kern="1200" spc="-15">
              <a:latin typeface="+mn-lt"/>
              <a:cs typeface="Calibri"/>
            </a:rPr>
            <a:t> </a:t>
          </a:r>
          <a:r>
            <a:rPr lang="en-US" sz="1600" b="1" kern="1200">
              <a:latin typeface="+mn-lt"/>
              <a:cs typeface="Calibri"/>
            </a:rPr>
            <a:t>hi</a:t>
          </a:r>
          <a:r>
            <a:rPr lang="en-US" sz="1600" b="1" kern="1200" spc="-5">
              <a:latin typeface="+mn-lt"/>
              <a:cs typeface="Calibri"/>
            </a:rPr>
            <a:t>g</a:t>
          </a:r>
          <a:r>
            <a:rPr lang="en-US" sz="1600" b="1" kern="1200">
              <a:latin typeface="+mn-lt"/>
              <a:cs typeface="Calibri"/>
            </a:rPr>
            <a:t>h </a:t>
          </a:r>
          <a:r>
            <a:rPr lang="en-US" sz="1600" kern="1200">
              <a:latin typeface="+mn-lt"/>
              <a:cs typeface="Calibri"/>
            </a:rPr>
            <a:t>or set someone back in their recovery</a:t>
          </a:r>
        </a:p>
      </dsp:txBody>
      <dsp:txXfrm rot="-5400000">
        <a:off x="1014756" y="75652"/>
        <a:ext cx="9697910" cy="1312004"/>
      </dsp:txXfrm>
    </dsp:sp>
    <dsp:sp modelId="{1AEF7535-E233-4DCD-819B-E418A81C57D7}">
      <dsp:nvSpPr>
        <dsp:cNvPr id="0" name=""/>
        <dsp:cNvSpPr/>
      </dsp:nvSpPr>
      <dsp:spPr>
        <a:xfrm rot="5400000">
          <a:off x="-217447" y="1878556"/>
          <a:ext cx="1449652" cy="101475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u="none" kern="1200">
              <a:latin typeface="+mn-lt"/>
              <a:cs typeface="Calibri"/>
            </a:rPr>
            <a:t>Will give time</a:t>
          </a:r>
        </a:p>
      </dsp:txBody>
      <dsp:txXfrm rot="-5400000">
        <a:off x="1" y="2168486"/>
        <a:ext cx="1014756" cy="434896"/>
      </dsp:txXfrm>
    </dsp:sp>
    <dsp:sp modelId="{C319BEA1-9A51-46FE-85C3-4EB36CD5D252}">
      <dsp:nvSpPr>
        <dsp:cNvPr id="0" name=""/>
        <dsp:cNvSpPr/>
      </dsp:nvSpPr>
      <dsp:spPr>
        <a:xfrm rot="5400000">
          <a:off x="5308841" y="-2752197"/>
          <a:ext cx="1180716" cy="9768886"/>
        </a:xfrm>
        <a:prstGeom prst="round2SameRect">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SzPct val="55000"/>
            <a:buFont typeface="Wingdings" panose="05000000000000000000" pitchFamily="2" charset="2"/>
            <a:buChar char="••"/>
          </a:pPr>
          <a:r>
            <a:rPr lang="en-US" sz="1600" b="1" u="none" kern="1200" spc="-105">
              <a:latin typeface="+mn-lt"/>
              <a:cs typeface="Calibri"/>
            </a:rPr>
            <a:t>Can be given at any point </a:t>
          </a:r>
          <a:r>
            <a:rPr lang="en-US" sz="1600" u="none" kern="1200" spc="-105">
              <a:latin typeface="+mn-lt"/>
              <a:cs typeface="Calibri"/>
            </a:rPr>
            <a:t>during an overdose</a:t>
          </a:r>
          <a:endParaRPr lang="en-US" sz="1600" u="none" kern="1200">
            <a:latin typeface="+mn-lt"/>
            <a:cs typeface="Calibri"/>
          </a:endParaRPr>
        </a:p>
        <a:p>
          <a:pPr marL="171450" lvl="1" indent="-171450" algn="l" defTabSz="711200">
            <a:lnSpc>
              <a:spcPct val="90000"/>
            </a:lnSpc>
            <a:spcBef>
              <a:spcPct val="0"/>
            </a:spcBef>
            <a:spcAft>
              <a:spcPct val="15000"/>
            </a:spcAft>
            <a:buSzPct val="55000"/>
            <a:buFont typeface="Wingdings" panose="05000000000000000000" pitchFamily="2" charset="2"/>
            <a:buChar char="••"/>
          </a:pPr>
          <a:r>
            <a:rPr lang="en-US" sz="1600" u="none" kern="1200" spc="-105">
              <a:latin typeface="+mn-lt"/>
              <a:cs typeface="Calibri"/>
            </a:rPr>
            <a:t>It is e</a:t>
          </a:r>
          <a:r>
            <a:rPr lang="en-US" sz="1600" u="none" kern="1200" spc="-50">
              <a:latin typeface="+mn-lt"/>
              <a:cs typeface="Calibri"/>
            </a:rPr>
            <a:t>f</a:t>
          </a:r>
          <a:r>
            <a:rPr lang="en-US" sz="1600" u="none" kern="1200" spc="-95">
              <a:latin typeface="+mn-lt"/>
              <a:cs typeface="Calibri"/>
            </a:rPr>
            <a:t>f</a:t>
          </a:r>
          <a:r>
            <a:rPr lang="en-US" sz="1600" u="none" kern="1200" spc="-5">
              <a:latin typeface="+mn-lt"/>
              <a:cs typeface="Calibri"/>
            </a:rPr>
            <a:t>e</a:t>
          </a:r>
          <a:r>
            <a:rPr lang="en-US" sz="1600" u="none" kern="1200" spc="5">
              <a:latin typeface="+mn-lt"/>
              <a:cs typeface="Calibri"/>
            </a:rPr>
            <a:t>c</a:t>
          </a:r>
          <a:r>
            <a:rPr lang="en-US" sz="1600" u="none" kern="1200">
              <a:latin typeface="+mn-lt"/>
              <a:cs typeface="Calibri"/>
            </a:rPr>
            <a:t>ti</a:t>
          </a:r>
          <a:r>
            <a:rPr lang="en-US" sz="1600" u="none" kern="1200" spc="-45">
              <a:latin typeface="+mn-lt"/>
              <a:cs typeface="Calibri"/>
            </a:rPr>
            <a:t>v</a:t>
          </a:r>
          <a:r>
            <a:rPr lang="en-US" sz="1600" u="none" kern="1200">
              <a:latin typeface="+mn-lt"/>
              <a:cs typeface="Calibri"/>
            </a:rPr>
            <a:t>e</a:t>
          </a:r>
          <a:r>
            <a:rPr lang="en-US" sz="1600" u="none" kern="1200" spc="5">
              <a:latin typeface="+mn-lt"/>
              <a:cs typeface="Calibri"/>
            </a:rPr>
            <a:t> </a:t>
          </a:r>
          <a:r>
            <a:rPr lang="en-US" sz="1600" u="none" kern="1200">
              <a:latin typeface="+mn-lt"/>
              <a:cs typeface="Calibri"/>
            </a:rPr>
            <a:t>u</a:t>
          </a:r>
          <a:r>
            <a:rPr lang="en-US" sz="1600" u="none" kern="1200" spc="-5">
              <a:latin typeface="+mn-lt"/>
              <a:cs typeface="Calibri"/>
            </a:rPr>
            <a:t>s</a:t>
          </a:r>
          <a:r>
            <a:rPr lang="en-US" sz="1600" u="none" kern="1200">
              <a:latin typeface="+mn-lt"/>
              <a:cs typeface="Calibri"/>
            </a:rPr>
            <a:t>ually within</a:t>
          </a:r>
          <a:r>
            <a:rPr lang="en-US" sz="1600" u="none" kern="1200" spc="10">
              <a:latin typeface="+mn-lt"/>
              <a:cs typeface="Calibri"/>
            </a:rPr>
            <a:t> </a:t>
          </a:r>
          <a:r>
            <a:rPr lang="en-US" sz="1600" u="none" kern="1200">
              <a:latin typeface="+mn-lt"/>
              <a:cs typeface="Calibri"/>
            </a:rPr>
            <a:t>1 </a:t>
          </a:r>
          <a:r>
            <a:rPr lang="en-US" sz="1600" u="none" kern="1200" spc="-35">
              <a:latin typeface="+mn-lt"/>
              <a:cs typeface="Calibri"/>
            </a:rPr>
            <a:t>t</a:t>
          </a:r>
          <a:r>
            <a:rPr lang="en-US" sz="1600" u="none" kern="1200">
              <a:latin typeface="+mn-lt"/>
              <a:cs typeface="Calibri"/>
            </a:rPr>
            <a:t>o</a:t>
          </a:r>
          <a:r>
            <a:rPr lang="en-US" sz="1600" u="none" kern="1200" spc="-10">
              <a:latin typeface="+mn-lt"/>
              <a:cs typeface="Calibri"/>
            </a:rPr>
            <a:t> </a:t>
          </a:r>
          <a:r>
            <a:rPr lang="en-US" sz="1600" u="none" kern="1200">
              <a:latin typeface="+mn-lt"/>
              <a:cs typeface="Calibri"/>
            </a:rPr>
            <a:t>3 </a:t>
          </a:r>
          <a:r>
            <a:rPr lang="en-US" sz="1600" u="none" kern="1200" spc="-5">
              <a:latin typeface="+mn-lt"/>
              <a:cs typeface="Calibri"/>
            </a:rPr>
            <a:t>m</a:t>
          </a:r>
          <a:r>
            <a:rPr lang="en-US" sz="1600" u="none" kern="1200">
              <a:latin typeface="+mn-lt"/>
              <a:cs typeface="Calibri"/>
            </a:rPr>
            <a:t>inu</a:t>
          </a:r>
          <a:r>
            <a:rPr lang="en-US" sz="1600" u="none" kern="1200" spc="-35">
              <a:latin typeface="+mn-lt"/>
              <a:cs typeface="Calibri"/>
            </a:rPr>
            <a:t>t</a:t>
          </a:r>
          <a:r>
            <a:rPr lang="en-US" sz="1600" u="none" kern="1200">
              <a:latin typeface="+mn-lt"/>
              <a:cs typeface="Calibri"/>
            </a:rPr>
            <a:t>es.</a:t>
          </a:r>
        </a:p>
        <a:p>
          <a:pPr marL="171450" lvl="1" indent="-171450" algn="l" defTabSz="711200">
            <a:lnSpc>
              <a:spcPct val="90000"/>
            </a:lnSpc>
            <a:spcBef>
              <a:spcPct val="0"/>
            </a:spcBef>
            <a:spcAft>
              <a:spcPct val="15000"/>
            </a:spcAft>
            <a:buSzPct val="55000"/>
            <a:buFont typeface="Wingdings" panose="05000000000000000000" pitchFamily="2" charset="2"/>
            <a:buChar char="••"/>
          </a:pPr>
          <a:r>
            <a:rPr lang="en-US" sz="1600" b="1" u="none" kern="1200" spc="-130">
              <a:latin typeface="+mn-lt"/>
              <a:cs typeface="Calibri"/>
            </a:rPr>
            <a:t>The effects</a:t>
          </a:r>
          <a:r>
            <a:rPr lang="en-US" sz="1600" b="1" u="none" kern="1200" spc="10">
              <a:latin typeface="+mn-lt"/>
              <a:cs typeface="Calibri"/>
            </a:rPr>
            <a:t> </a:t>
          </a:r>
          <a:r>
            <a:rPr lang="en-US" sz="1600" b="1" u="none" kern="1200" spc="-15">
              <a:latin typeface="+mn-lt"/>
              <a:cs typeface="Calibri"/>
            </a:rPr>
            <a:t>la</a:t>
          </a:r>
          <a:r>
            <a:rPr lang="en-US" sz="1600" b="1" u="none" kern="1200" spc="-50">
              <a:latin typeface="+mn-lt"/>
              <a:cs typeface="Calibri"/>
            </a:rPr>
            <a:t>s</a:t>
          </a:r>
          <a:r>
            <a:rPr lang="en-US" sz="1600" b="1" u="none" kern="1200" spc="-10">
              <a:latin typeface="+mn-lt"/>
              <a:cs typeface="Calibri"/>
            </a:rPr>
            <a:t>t </a:t>
          </a:r>
          <a:r>
            <a:rPr lang="en-US" sz="1600" b="1" u="none" kern="1200" spc="-20">
              <a:latin typeface="+mn-lt"/>
              <a:cs typeface="Calibri"/>
            </a:rPr>
            <a:t>b</a:t>
          </a:r>
          <a:r>
            <a:rPr lang="en-US" sz="1600" b="1" u="none" kern="1200" spc="-10">
              <a:latin typeface="+mn-lt"/>
              <a:cs typeface="Calibri"/>
            </a:rPr>
            <a:t>e</a:t>
          </a:r>
          <a:r>
            <a:rPr lang="en-US" sz="1600" b="1" u="none" kern="1200" spc="-15">
              <a:latin typeface="+mn-lt"/>
              <a:cs typeface="Calibri"/>
            </a:rPr>
            <a:t>t</a:t>
          </a:r>
          <a:r>
            <a:rPr lang="en-US" sz="1600" b="1" u="none" kern="1200" spc="-50">
              <a:latin typeface="+mn-lt"/>
              <a:cs typeface="Calibri"/>
            </a:rPr>
            <a:t>w</a:t>
          </a:r>
          <a:r>
            <a:rPr lang="en-US" sz="1600" b="1" u="none" kern="1200" spc="5">
              <a:latin typeface="+mn-lt"/>
              <a:cs typeface="Calibri"/>
            </a:rPr>
            <a:t>ee</a:t>
          </a:r>
          <a:r>
            <a:rPr lang="en-US" sz="1600" b="1" u="none" kern="1200" spc="-20">
              <a:latin typeface="+mn-lt"/>
              <a:cs typeface="Calibri"/>
            </a:rPr>
            <a:t>n</a:t>
          </a:r>
          <a:r>
            <a:rPr lang="en-US" sz="1600" b="1" u="none" kern="1200" spc="-5">
              <a:latin typeface="+mn-lt"/>
              <a:cs typeface="Calibri"/>
            </a:rPr>
            <a:t> </a:t>
          </a:r>
          <a:r>
            <a:rPr lang="en-US" sz="1600" b="1" u="none" kern="1200" spc="-20">
              <a:latin typeface="+mn-lt"/>
              <a:cs typeface="Calibri"/>
            </a:rPr>
            <a:t>30</a:t>
          </a:r>
          <a:r>
            <a:rPr lang="en-US" sz="1600" b="1" u="none" kern="1200">
              <a:latin typeface="+mn-lt"/>
              <a:cs typeface="Calibri"/>
            </a:rPr>
            <a:t> </a:t>
          </a:r>
          <a:r>
            <a:rPr lang="en-US" sz="1600" b="1" u="none" kern="1200" spc="-40">
              <a:latin typeface="+mn-lt"/>
              <a:cs typeface="Calibri"/>
            </a:rPr>
            <a:t>t</a:t>
          </a:r>
          <a:r>
            <a:rPr lang="en-US" sz="1600" b="1" u="none" kern="1200">
              <a:latin typeface="+mn-lt"/>
              <a:cs typeface="Calibri"/>
            </a:rPr>
            <a:t>o</a:t>
          </a:r>
          <a:r>
            <a:rPr lang="en-US" sz="1600" b="1" u="none" kern="1200" spc="-15">
              <a:latin typeface="+mn-lt"/>
              <a:cs typeface="Calibri"/>
            </a:rPr>
            <a:t> </a:t>
          </a:r>
          <a:r>
            <a:rPr lang="en-US" sz="1600" b="1" u="none" kern="1200" spc="-20">
              <a:latin typeface="+mn-lt"/>
              <a:cs typeface="Calibri"/>
            </a:rPr>
            <a:t>90</a:t>
          </a:r>
          <a:r>
            <a:rPr lang="en-US" sz="1600" b="1" u="none" kern="1200">
              <a:latin typeface="+mn-lt"/>
              <a:cs typeface="Calibri"/>
            </a:rPr>
            <a:t> </a:t>
          </a:r>
          <a:r>
            <a:rPr lang="en-US" sz="1600" b="1" u="none" kern="1200" spc="-25">
              <a:latin typeface="+mn-lt"/>
              <a:cs typeface="Calibri"/>
            </a:rPr>
            <a:t>m</a:t>
          </a:r>
          <a:r>
            <a:rPr lang="en-US" sz="1600" b="1" u="none" kern="1200" spc="-15">
              <a:latin typeface="+mn-lt"/>
              <a:cs typeface="Calibri"/>
            </a:rPr>
            <a:t>i</a:t>
          </a:r>
          <a:r>
            <a:rPr lang="en-US" sz="1600" b="1" u="none" kern="1200" spc="-20">
              <a:latin typeface="+mn-lt"/>
              <a:cs typeface="Calibri"/>
            </a:rPr>
            <a:t>nu</a:t>
          </a:r>
          <a:r>
            <a:rPr lang="en-US" sz="1600" b="1" u="none" kern="1200" spc="-40">
              <a:latin typeface="+mn-lt"/>
              <a:cs typeface="Calibri"/>
            </a:rPr>
            <a:t>t</a:t>
          </a:r>
          <a:r>
            <a:rPr lang="en-US" sz="1600" b="1" u="none" kern="1200" spc="5">
              <a:latin typeface="+mn-lt"/>
              <a:cs typeface="Calibri"/>
            </a:rPr>
            <a:t>e</a:t>
          </a:r>
          <a:r>
            <a:rPr lang="en-US" sz="1600" b="1" u="none" kern="1200" spc="-15">
              <a:latin typeface="+mn-lt"/>
              <a:cs typeface="Calibri"/>
            </a:rPr>
            <a:t>s – giving you time to get more help!</a:t>
          </a:r>
          <a:endParaRPr lang="en-US" sz="1600" u="none" kern="1200">
            <a:latin typeface="+mn-lt"/>
            <a:cs typeface="Calibri"/>
          </a:endParaRPr>
        </a:p>
      </dsp:txBody>
      <dsp:txXfrm rot="-5400000">
        <a:off x="1014756" y="1599526"/>
        <a:ext cx="9711248" cy="1065440"/>
      </dsp:txXfrm>
    </dsp:sp>
    <dsp:sp modelId="{2F50E096-0B89-4872-9B80-386E41CB6CB3}">
      <dsp:nvSpPr>
        <dsp:cNvPr id="0" name=""/>
        <dsp:cNvSpPr/>
      </dsp:nvSpPr>
      <dsp:spPr>
        <a:xfrm rot="5400000">
          <a:off x="-217447" y="3377700"/>
          <a:ext cx="1449652" cy="101475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latin typeface="+mn-lt"/>
              <a:ea typeface="+mn-lt"/>
              <a:cs typeface="Calibri"/>
            </a:rPr>
            <a:t>Is life- saving</a:t>
          </a:r>
          <a:endParaRPr lang="en-US" sz="1400" kern="1200">
            <a:latin typeface="+mn-lt"/>
            <a:cs typeface="Calibri"/>
          </a:endParaRPr>
        </a:p>
      </dsp:txBody>
      <dsp:txXfrm rot="-5400000">
        <a:off x="1" y="3667630"/>
        <a:ext cx="1014756" cy="434896"/>
      </dsp:txXfrm>
    </dsp:sp>
    <dsp:sp modelId="{5E8B522A-0CD0-4CE9-AF5C-B510D11FF27B}">
      <dsp:nvSpPr>
        <dsp:cNvPr id="0" name=""/>
        <dsp:cNvSpPr/>
      </dsp:nvSpPr>
      <dsp:spPr>
        <a:xfrm rot="5400000">
          <a:off x="5210289" y="-1253053"/>
          <a:ext cx="1377821" cy="9768886"/>
        </a:xfrm>
        <a:prstGeom prst="round2SameRect">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SzPct val="55000"/>
            <a:buFont typeface="Wingdings" panose="05000000000000000000" pitchFamily="2" charset="2"/>
            <a:buChar char="••"/>
          </a:pPr>
          <a:r>
            <a:rPr lang="en-US" sz="1600" b="0" kern="1200">
              <a:solidFill>
                <a:schemeClr val="tx1"/>
              </a:solidFill>
              <a:latin typeface="+mn-lt"/>
              <a:cs typeface="Calibri"/>
            </a:rPr>
            <a:t>Naloxone has become standard in many communities throughout the country</a:t>
          </a:r>
        </a:p>
        <a:p>
          <a:pPr marL="171450" lvl="1" indent="-171450" algn="l" defTabSz="711200">
            <a:lnSpc>
              <a:spcPct val="90000"/>
            </a:lnSpc>
            <a:spcBef>
              <a:spcPct val="0"/>
            </a:spcBef>
            <a:spcAft>
              <a:spcPct val="15000"/>
            </a:spcAft>
            <a:buSzPct val="55000"/>
            <a:buFont typeface="Wingdings" panose="05000000000000000000" pitchFamily="2" charset="2"/>
            <a:buChar char="••"/>
          </a:pPr>
          <a:r>
            <a:rPr lang="en-US" sz="1600" b="0" kern="1200" spc="-5">
              <a:solidFill>
                <a:schemeClr val="tx1"/>
              </a:solidFill>
              <a:latin typeface="+mn-lt"/>
              <a:cs typeface="Calibri"/>
            </a:rPr>
            <a:t>N</a:t>
          </a:r>
          <a:r>
            <a:rPr lang="en-US" sz="1600" b="0" kern="1200">
              <a:solidFill>
                <a:schemeClr val="tx1"/>
              </a:solidFill>
              <a:latin typeface="+mn-lt"/>
              <a:cs typeface="Calibri"/>
            </a:rPr>
            <a:t>o</a:t>
          </a:r>
          <a:r>
            <a:rPr lang="en-US" sz="1600" b="0" kern="1200" spc="5">
              <a:solidFill>
                <a:schemeClr val="tx1"/>
              </a:solidFill>
              <a:latin typeface="+mn-lt"/>
              <a:cs typeface="Calibri"/>
            </a:rPr>
            <a:t> </a:t>
          </a:r>
          <a:r>
            <a:rPr lang="en-US" sz="1600" b="0" kern="1200">
              <a:solidFill>
                <a:schemeClr val="tx1"/>
              </a:solidFill>
              <a:latin typeface="+mn-lt"/>
              <a:cs typeface="Calibri"/>
            </a:rPr>
            <a:t>ne</a:t>
          </a:r>
          <a:r>
            <a:rPr lang="en-US" sz="1600" b="0" kern="1200" spc="-65">
              <a:solidFill>
                <a:schemeClr val="tx1"/>
              </a:solidFill>
              <a:latin typeface="+mn-lt"/>
              <a:cs typeface="Calibri"/>
            </a:rPr>
            <a:t>g</a:t>
          </a:r>
          <a:r>
            <a:rPr lang="en-US" sz="1600" b="0" kern="1200" spc="-35">
              <a:solidFill>
                <a:schemeClr val="tx1"/>
              </a:solidFill>
              <a:latin typeface="+mn-lt"/>
              <a:cs typeface="Calibri"/>
            </a:rPr>
            <a:t>a</a:t>
          </a:r>
          <a:r>
            <a:rPr lang="en-US" sz="1600" b="0" kern="1200">
              <a:solidFill>
                <a:schemeClr val="tx1"/>
              </a:solidFill>
              <a:latin typeface="+mn-lt"/>
              <a:cs typeface="Calibri"/>
            </a:rPr>
            <a:t>ti</a:t>
          </a:r>
          <a:r>
            <a:rPr lang="en-US" sz="1600" b="0" kern="1200" spc="-45">
              <a:solidFill>
                <a:schemeClr val="tx1"/>
              </a:solidFill>
              <a:latin typeface="+mn-lt"/>
              <a:cs typeface="Calibri"/>
            </a:rPr>
            <a:t>v</a:t>
          </a:r>
          <a:r>
            <a:rPr lang="en-US" sz="1600" b="0" kern="1200">
              <a:solidFill>
                <a:schemeClr val="tx1"/>
              </a:solidFill>
              <a:latin typeface="+mn-lt"/>
              <a:cs typeface="Calibri"/>
            </a:rPr>
            <a:t>e</a:t>
          </a:r>
          <a:r>
            <a:rPr lang="en-US" sz="1600" b="0" kern="1200" spc="20">
              <a:solidFill>
                <a:schemeClr val="tx1"/>
              </a:solidFill>
              <a:latin typeface="+mn-lt"/>
              <a:cs typeface="Calibri"/>
            </a:rPr>
            <a:t> </a:t>
          </a:r>
          <a:r>
            <a:rPr lang="en-US" sz="1600" b="0" kern="1200">
              <a:solidFill>
                <a:schemeClr val="tx1"/>
              </a:solidFill>
              <a:latin typeface="+mn-lt"/>
              <a:cs typeface="Calibri"/>
            </a:rPr>
            <a:t>heal</a:t>
          </a:r>
          <a:r>
            <a:rPr lang="en-US" sz="1600" b="0" kern="1200" spc="5">
              <a:solidFill>
                <a:schemeClr val="tx1"/>
              </a:solidFill>
              <a:latin typeface="+mn-lt"/>
              <a:cs typeface="Calibri"/>
            </a:rPr>
            <a:t>t</a:t>
          </a:r>
          <a:r>
            <a:rPr lang="en-US" sz="1600" b="0" kern="1200">
              <a:solidFill>
                <a:schemeClr val="tx1"/>
              </a:solidFill>
              <a:latin typeface="+mn-lt"/>
              <a:cs typeface="Calibri"/>
            </a:rPr>
            <a:t>h</a:t>
          </a:r>
          <a:r>
            <a:rPr lang="en-US" sz="1600" b="0" kern="1200" spc="-15">
              <a:solidFill>
                <a:schemeClr val="tx1"/>
              </a:solidFill>
              <a:latin typeface="+mn-lt"/>
              <a:cs typeface="Calibri"/>
            </a:rPr>
            <a:t> </a:t>
          </a:r>
          <a:r>
            <a:rPr lang="en-US" sz="1600" b="0" kern="1200" spc="-5">
              <a:solidFill>
                <a:schemeClr val="tx1"/>
              </a:solidFill>
              <a:latin typeface="+mn-lt"/>
              <a:cs typeface="Calibri"/>
            </a:rPr>
            <a:t>o</a:t>
          </a:r>
          <a:r>
            <a:rPr lang="en-US" sz="1600" b="0" kern="1200">
              <a:solidFill>
                <a:schemeClr val="tx1"/>
              </a:solidFill>
              <a:latin typeface="+mn-lt"/>
              <a:cs typeface="Calibri"/>
            </a:rPr>
            <a:t>u</a:t>
          </a:r>
          <a:r>
            <a:rPr lang="en-US" sz="1600" b="0" kern="1200" spc="-35">
              <a:solidFill>
                <a:schemeClr val="tx1"/>
              </a:solidFill>
              <a:latin typeface="+mn-lt"/>
              <a:cs typeface="Calibri"/>
            </a:rPr>
            <a:t>tc</a:t>
          </a:r>
          <a:r>
            <a:rPr lang="en-US" sz="1600" b="0" kern="1200" spc="-5">
              <a:solidFill>
                <a:schemeClr val="tx1"/>
              </a:solidFill>
              <a:latin typeface="+mn-lt"/>
              <a:cs typeface="Calibri"/>
            </a:rPr>
            <a:t>om</a:t>
          </a:r>
          <a:r>
            <a:rPr lang="en-US" sz="1600" b="0" kern="1200">
              <a:solidFill>
                <a:schemeClr val="tx1"/>
              </a:solidFill>
              <a:latin typeface="+mn-lt"/>
              <a:cs typeface="Calibri"/>
            </a:rPr>
            <a:t>es h</a:t>
          </a:r>
          <a:r>
            <a:rPr lang="en-US" sz="1600" b="0" kern="1200" spc="-60">
              <a:solidFill>
                <a:schemeClr val="tx1"/>
              </a:solidFill>
              <a:latin typeface="+mn-lt"/>
              <a:cs typeface="Calibri"/>
            </a:rPr>
            <a:t>a</a:t>
          </a:r>
          <a:r>
            <a:rPr lang="en-US" sz="1600" b="0" kern="1200" spc="-45">
              <a:solidFill>
                <a:schemeClr val="tx1"/>
              </a:solidFill>
              <a:latin typeface="+mn-lt"/>
              <a:cs typeface="Calibri"/>
            </a:rPr>
            <a:t>v</a:t>
          </a:r>
          <a:r>
            <a:rPr lang="en-US" sz="1600" b="0" kern="1200">
              <a:solidFill>
                <a:schemeClr val="tx1"/>
              </a:solidFill>
              <a:latin typeface="+mn-lt"/>
              <a:cs typeface="Calibri"/>
            </a:rPr>
            <a:t>e</a:t>
          </a:r>
          <a:r>
            <a:rPr lang="en-US" sz="1600" b="0" kern="1200" spc="15">
              <a:solidFill>
                <a:schemeClr val="tx1"/>
              </a:solidFill>
              <a:latin typeface="+mn-lt"/>
              <a:cs typeface="Calibri"/>
            </a:rPr>
            <a:t> </a:t>
          </a:r>
          <a:r>
            <a:rPr lang="en-US" sz="1600" b="0" kern="1200">
              <a:solidFill>
                <a:schemeClr val="tx1"/>
              </a:solidFill>
              <a:latin typeface="+mn-lt"/>
              <a:cs typeface="Calibri"/>
            </a:rPr>
            <a:t>b</a:t>
          </a:r>
          <a:r>
            <a:rPr lang="en-US" sz="1600" b="0" kern="1200" spc="-5">
              <a:solidFill>
                <a:schemeClr val="tx1"/>
              </a:solidFill>
              <a:latin typeface="+mn-lt"/>
              <a:cs typeface="Calibri"/>
            </a:rPr>
            <a:t>een </a:t>
          </a:r>
          <a:r>
            <a:rPr lang="en-US" sz="1600" b="0" kern="1200" spc="-50">
              <a:solidFill>
                <a:schemeClr val="tx1"/>
              </a:solidFill>
              <a:latin typeface="+mn-lt"/>
              <a:cs typeface="Calibri"/>
            </a:rPr>
            <a:t>r</a:t>
          </a:r>
          <a:r>
            <a:rPr lang="en-US" sz="1600" b="0" kern="1200" spc="-5">
              <a:solidFill>
                <a:schemeClr val="tx1"/>
              </a:solidFill>
              <a:latin typeface="+mn-lt"/>
              <a:cs typeface="Calibri"/>
            </a:rPr>
            <a:t>e</a:t>
          </a:r>
          <a:r>
            <a:rPr lang="en-US" sz="1600" b="0" kern="1200">
              <a:solidFill>
                <a:schemeClr val="tx1"/>
              </a:solidFill>
              <a:latin typeface="+mn-lt"/>
              <a:cs typeface="Calibri"/>
            </a:rPr>
            <a:t>p</a:t>
          </a:r>
          <a:r>
            <a:rPr lang="en-US" sz="1600" b="0" kern="1200" spc="-5">
              <a:solidFill>
                <a:schemeClr val="tx1"/>
              </a:solidFill>
              <a:latin typeface="+mn-lt"/>
              <a:cs typeface="Calibri"/>
            </a:rPr>
            <a:t>or</a:t>
          </a:r>
          <a:r>
            <a:rPr lang="en-US" sz="1600" b="0" kern="1200" spc="-35">
              <a:solidFill>
                <a:schemeClr val="tx1"/>
              </a:solidFill>
              <a:latin typeface="+mn-lt"/>
              <a:cs typeface="Calibri"/>
            </a:rPr>
            <a:t>t</a:t>
          </a:r>
          <a:r>
            <a:rPr lang="en-US" sz="1600" b="0" kern="1200" spc="-5">
              <a:solidFill>
                <a:schemeClr val="tx1"/>
              </a:solidFill>
              <a:latin typeface="+mn-lt"/>
              <a:cs typeface="Calibri"/>
            </a:rPr>
            <a:t>e</a:t>
          </a:r>
          <a:r>
            <a:rPr lang="en-US" sz="1600" b="0" kern="1200">
              <a:solidFill>
                <a:schemeClr val="tx1"/>
              </a:solidFill>
              <a:latin typeface="+mn-lt"/>
              <a:cs typeface="Calibri"/>
            </a:rPr>
            <a:t>d </a:t>
          </a:r>
          <a:r>
            <a:rPr lang="en-US" sz="1600" b="0" kern="1200" spc="-10">
              <a:solidFill>
                <a:schemeClr val="tx1"/>
              </a:solidFill>
              <a:latin typeface="+mn-lt"/>
              <a:cs typeface="Calibri"/>
            </a:rPr>
            <a:t>a</a:t>
          </a:r>
          <a:r>
            <a:rPr lang="en-US" sz="1600" b="0" kern="1200">
              <a:solidFill>
                <a:schemeClr val="tx1"/>
              </a:solidFill>
              <a:latin typeface="+mn-lt"/>
              <a:cs typeface="Calibri"/>
            </a:rPr>
            <a:t>f</a:t>
          </a:r>
          <a:r>
            <a:rPr lang="en-US" sz="1600" b="0" kern="1200" spc="-35">
              <a:solidFill>
                <a:schemeClr val="tx1"/>
              </a:solidFill>
              <a:latin typeface="+mn-lt"/>
              <a:cs typeface="Calibri"/>
            </a:rPr>
            <a:t>t</a:t>
          </a:r>
          <a:r>
            <a:rPr lang="en-US" sz="1600" b="0" kern="1200" spc="-5">
              <a:solidFill>
                <a:schemeClr val="tx1"/>
              </a:solidFill>
              <a:latin typeface="+mn-lt"/>
              <a:cs typeface="Calibri"/>
            </a:rPr>
            <a:t>e</a:t>
          </a:r>
          <a:r>
            <a:rPr lang="en-US" sz="1600" b="0" kern="1200">
              <a:solidFill>
                <a:schemeClr val="tx1"/>
              </a:solidFill>
              <a:latin typeface="+mn-lt"/>
              <a:cs typeface="Calibri"/>
            </a:rPr>
            <a:t>r</a:t>
          </a:r>
          <a:r>
            <a:rPr lang="en-US" sz="1600" b="0" kern="1200" spc="-5">
              <a:solidFill>
                <a:schemeClr val="tx1"/>
              </a:solidFill>
              <a:latin typeface="+mn-lt"/>
              <a:cs typeface="Calibri"/>
            </a:rPr>
            <a:t> </a:t>
          </a:r>
          <a:r>
            <a:rPr lang="en-US" sz="1600" b="0" kern="1200" spc="-15">
              <a:solidFill>
                <a:schemeClr val="tx1"/>
              </a:solidFill>
              <a:latin typeface="+mn-lt"/>
              <a:cs typeface="Calibri"/>
            </a:rPr>
            <a:t>o</a:t>
          </a:r>
          <a:r>
            <a:rPr lang="en-US" sz="1600" b="0" kern="1200" spc="-45">
              <a:solidFill>
                <a:schemeClr val="tx1"/>
              </a:solidFill>
              <a:latin typeface="+mn-lt"/>
              <a:cs typeface="Calibri"/>
            </a:rPr>
            <a:t>v</a:t>
          </a:r>
          <a:r>
            <a:rPr lang="en-US" sz="1600" b="0" kern="1200" spc="-5">
              <a:solidFill>
                <a:schemeClr val="tx1"/>
              </a:solidFill>
              <a:latin typeface="+mn-lt"/>
              <a:cs typeface="Calibri"/>
            </a:rPr>
            <a:t>e</a:t>
          </a:r>
          <a:r>
            <a:rPr lang="en-US" sz="1600" b="0" kern="1200">
              <a:solidFill>
                <a:schemeClr val="tx1"/>
              </a:solidFill>
              <a:latin typeface="+mn-lt"/>
              <a:cs typeface="Calibri"/>
            </a:rPr>
            <a:t>r</a:t>
          </a:r>
          <a:r>
            <a:rPr lang="en-US" sz="1600" b="0" kern="1200" spc="20">
              <a:solidFill>
                <a:schemeClr val="tx1"/>
              </a:solidFill>
              <a:latin typeface="+mn-lt"/>
              <a:cs typeface="Calibri"/>
            </a:rPr>
            <a:t> </a:t>
          </a:r>
          <a:r>
            <a:rPr lang="en-US" sz="1600" b="0" kern="1200" spc="-5">
              <a:solidFill>
                <a:schemeClr val="tx1"/>
              </a:solidFill>
              <a:latin typeface="+mn-lt"/>
              <a:cs typeface="Calibri"/>
            </a:rPr>
            <a:t>4</a:t>
          </a:r>
          <a:r>
            <a:rPr lang="en-US" sz="1600" b="0" kern="1200">
              <a:solidFill>
                <a:schemeClr val="tx1"/>
              </a:solidFill>
              <a:latin typeface="+mn-lt"/>
              <a:cs typeface="Calibri"/>
            </a:rPr>
            <a:t>0</a:t>
          </a:r>
          <a:r>
            <a:rPr lang="en-US" sz="1600" b="0" kern="1200" spc="5">
              <a:solidFill>
                <a:schemeClr val="tx1"/>
              </a:solidFill>
              <a:latin typeface="+mn-lt"/>
              <a:cs typeface="Calibri"/>
            </a:rPr>
            <a:t> </a:t>
          </a:r>
          <a:r>
            <a:rPr lang="en-US" sz="1600" b="0" kern="1200" spc="-35">
              <a:solidFill>
                <a:schemeClr val="tx1"/>
              </a:solidFill>
              <a:latin typeface="+mn-lt"/>
              <a:cs typeface="Calibri"/>
            </a:rPr>
            <a:t>y</a:t>
          </a:r>
          <a:r>
            <a:rPr lang="en-US" sz="1600" b="0" kern="1200" spc="-5">
              <a:solidFill>
                <a:schemeClr val="tx1"/>
              </a:solidFill>
              <a:latin typeface="+mn-lt"/>
              <a:cs typeface="Calibri"/>
            </a:rPr>
            <a:t>e</a:t>
          </a:r>
          <a:r>
            <a:rPr lang="en-US" sz="1600" b="0" kern="1200">
              <a:solidFill>
                <a:schemeClr val="tx1"/>
              </a:solidFill>
              <a:latin typeface="+mn-lt"/>
              <a:cs typeface="Calibri"/>
            </a:rPr>
            <a:t>a</a:t>
          </a:r>
          <a:r>
            <a:rPr lang="en-US" sz="1600" b="0" kern="1200" spc="-65">
              <a:solidFill>
                <a:schemeClr val="tx1"/>
              </a:solidFill>
              <a:latin typeface="+mn-lt"/>
              <a:cs typeface="Calibri"/>
            </a:rPr>
            <a:t>r</a:t>
          </a:r>
          <a:r>
            <a:rPr lang="en-US" sz="1600" b="0" kern="1200">
              <a:solidFill>
                <a:schemeClr val="tx1"/>
              </a:solidFill>
              <a:latin typeface="+mn-lt"/>
              <a:cs typeface="Calibri"/>
            </a:rPr>
            <a:t>s</a:t>
          </a:r>
          <a:r>
            <a:rPr lang="en-US" sz="1600" b="0" kern="1200" spc="-10">
              <a:solidFill>
                <a:schemeClr val="tx1"/>
              </a:solidFill>
              <a:latin typeface="+mn-lt"/>
              <a:cs typeface="Calibri"/>
            </a:rPr>
            <a:t> </a:t>
          </a:r>
          <a:r>
            <a:rPr lang="en-US" sz="1600" b="0" kern="1200" spc="-5">
              <a:solidFill>
                <a:schemeClr val="tx1"/>
              </a:solidFill>
              <a:latin typeface="+mn-lt"/>
              <a:cs typeface="Calibri"/>
            </a:rPr>
            <a:t>o</a:t>
          </a:r>
          <a:r>
            <a:rPr lang="en-US" sz="1600" b="0" kern="1200">
              <a:solidFill>
                <a:schemeClr val="tx1"/>
              </a:solidFill>
              <a:latin typeface="+mn-lt"/>
              <a:cs typeface="Calibri"/>
            </a:rPr>
            <a:t>f</a:t>
          </a:r>
          <a:r>
            <a:rPr lang="en-US" sz="1600" b="0" kern="1200" spc="10">
              <a:solidFill>
                <a:schemeClr val="tx1"/>
              </a:solidFill>
              <a:latin typeface="+mn-lt"/>
              <a:cs typeface="Calibri"/>
            </a:rPr>
            <a:t> </a:t>
          </a:r>
          <a:r>
            <a:rPr lang="en-US" sz="1600" b="0" kern="1200">
              <a:solidFill>
                <a:schemeClr val="tx1"/>
              </a:solidFill>
              <a:latin typeface="+mn-lt"/>
              <a:cs typeface="Calibri"/>
            </a:rPr>
            <a:t>ut</a:t>
          </a:r>
          <a:r>
            <a:rPr lang="en-US" sz="1600" b="0" kern="1200" spc="-10">
              <a:solidFill>
                <a:schemeClr val="tx1"/>
              </a:solidFill>
              <a:latin typeface="+mn-lt"/>
              <a:cs typeface="Calibri"/>
            </a:rPr>
            <a:t>ili</a:t>
          </a:r>
          <a:r>
            <a:rPr lang="en-US" sz="1600" b="0" kern="1200" spc="-80">
              <a:solidFill>
                <a:schemeClr val="tx1"/>
              </a:solidFill>
              <a:latin typeface="+mn-lt"/>
              <a:cs typeface="Calibri"/>
            </a:rPr>
            <a:t>z</a:t>
          </a:r>
          <a:r>
            <a:rPr lang="en-US" sz="1600" b="0" kern="1200" spc="-35">
              <a:solidFill>
                <a:schemeClr val="tx1"/>
              </a:solidFill>
              <a:latin typeface="+mn-lt"/>
              <a:cs typeface="Calibri"/>
            </a:rPr>
            <a:t>a</a:t>
          </a:r>
          <a:r>
            <a:rPr lang="en-US" sz="1600" b="0" kern="1200">
              <a:solidFill>
                <a:schemeClr val="tx1"/>
              </a:solidFill>
              <a:latin typeface="+mn-lt"/>
              <a:cs typeface="Calibri"/>
            </a:rPr>
            <a:t>tion</a:t>
          </a:r>
        </a:p>
        <a:p>
          <a:pPr marL="171450" lvl="1" indent="-171450" algn="l" defTabSz="711200">
            <a:lnSpc>
              <a:spcPct val="90000"/>
            </a:lnSpc>
            <a:spcBef>
              <a:spcPct val="0"/>
            </a:spcBef>
            <a:spcAft>
              <a:spcPct val="15000"/>
            </a:spcAft>
            <a:buSzPct val="55000"/>
            <a:buFont typeface="Wingdings" panose="05000000000000000000" pitchFamily="2" charset="2"/>
            <a:buChar char="••"/>
          </a:pPr>
          <a:r>
            <a:rPr lang="en-US" sz="1600" b="1" kern="1200">
              <a:solidFill>
                <a:schemeClr val="tx1"/>
              </a:solidFill>
              <a:latin typeface="+mn-lt"/>
              <a:ea typeface="+mn-lt"/>
              <a:cs typeface="Calibri"/>
            </a:rPr>
            <a:t>In nearly 40% of overdose deaths, someone else was present</a:t>
          </a:r>
          <a:endParaRPr lang="en-US" sz="1600" b="0" kern="1200">
            <a:solidFill>
              <a:schemeClr val="tx1"/>
            </a:solidFill>
            <a:latin typeface="+mn-lt"/>
            <a:cs typeface="Calibri"/>
          </a:endParaRPr>
        </a:p>
        <a:p>
          <a:pPr marL="171450" lvl="1" indent="-171450" algn="l" defTabSz="711200">
            <a:lnSpc>
              <a:spcPct val="90000"/>
            </a:lnSpc>
            <a:spcBef>
              <a:spcPct val="0"/>
            </a:spcBef>
            <a:spcAft>
              <a:spcPct val="15000"/>
            </a:spcAft>
            <a:buSzPct val="55000"/>
            <a:buFont typeface="Wingdings" panose="05000000000000000000" pitchFamily="2" charset="2"/>
            <a:buChar char="••"/>
          </a:pPr>
          <a:r>
            <a:rPr lang="en-US" sz="1600" b="1" kern="1200">
              <a:solidFill>
                <a:schemeClr val="tx1"/>
              </a:solidFill>
              <a:latin typeface="+mn-lt"/>
              <a:cs typeface="Calibri"/>
            </a:rPr>
            <a:t>The</a:t>
          </a:r>
          <a:r>
            <a:rPr lang="en-US" sz="1600" b="1" kern="1200" spc="5">
              <a:solidFill>
                <a:schemeClr val="tx1"/>
              </a:solidFill>
              <a:latin typeface="+mn-lt"/>
              <a:cs typeface="Calibri"/>
            </a:rPr>
            <a:t> </a:t>
          </a:r>
          <a:r>
            <a:rPr lang="en-US" sz="1600" b="1" kern="1200">
              <a:solidFill>
                <a:schemeClr val="tx1"/>
              </a:solidFill>
              <a:latin typeface="+mn-lt"/>
              <a:cs typeface="Calibri"/>
            </a:rPr>
            <a:t>li</a:t>
          </a:r>
          <a:r>
            <a:rPr lang="en-US" sz="1600" b="1" kern="1200" spc="-95">
              <a:solidFill>
                <a:schemeClr val="tx1"/>
              </a:solidFill>
              <a:latin typeface="+mn-lt"/>
              <a:cs typeface="Calibri"/>
            </a:rPr>
            <a:t>f</a:t>
          </a:r>
          <a:r>
            <a:rPr lang="en-US" sz="1600" b="1" kern="1200" spc="-5">
              <a:solidFill>
                <a:schemeClr val="tx1"/>
              </a:solidFill>
              <a:latin typeface="+mn-lt"/>
              <a:cs typeface="Calibri"/>
            </a:rPr>
            <a:t>e</a:t>
          </a:r>
          <a:r>
            <a:rPr lang="en-US" sz="1600" b="1" kern="1200">
              <a:solidFill>
                <a:schemeClr val="tx1"/>
              </a:solidFill>
              <a:latin typeface="+mn-lt"/>
              <a:cs typeface="Calibri"/>
            </a:rPr>
            <a:t>-</a:t>
          </a:r>
          <a:r>
            <a:rPr lang="en-US" sz="1600" b="1" kern="1200" spc="-5">
              <a:solidFill>
                <a:schemeClr val="tx1"/>
              </a:solidFill>
              <a:latin typeface="+mn-lt"/>
              <a:cs typeface="Calibri"/>
            </a:rPr>
            <a:t>s</a:t>
          </a:r>
          <a:r>
            <a:rPr lang="en-US" sz="1600" b="1" kern="1200" spc="-60">
              <a:solidFill>
                <a:schemeClr val="tx1"/>
              </a:solidFill>
              <a:latin typeface="+mn-lt"/>
              <a:cs typeface="Calibri"/>
            </a:rPr>
            <a:t>a</a:t>
          </a:r>
          <a:r>
            <a:rPr lang="en-US" sz="1600" b="1" kern="1200" spc="-10">
              <a:solidFill>
                <a:schemeClr val="tx1"/>
              </a:solidFill>
              <a:latin typeface="+mn-lt"/>
              <a:cs typeface="Calibri"/>
            </a:rPr>
            <a:t>vi</a:t>
          </a:r>
          <a:r>
            <a:rPr lang="en-US" sz="1600" b="1" kern="1200">
              <a:solidFill>
                <a:schemeClr val="tx1"/>
              </a:solidFill>
              <a:latin typeface="+mn-lt"/>
              <a:cs typeface="Calibri"/>
            </a:rPr>
            <a:t>ng</a:t>
          </a:r>
          <a:r>
            <a:rPr lang="en-US" sz="1600" b="1" kern="1200" spc="30">
              <a:solidFill>
                <a:schemeClr val="tx1"/>
              </a:solidFill>
              <a:latin typeface="+mn-lt"/>
              <a:cs typeface="Calibri"/>
            </a:rPr>
            <a:t> </a:t>
          </a:r>
          <a:r>
            <a:rPr lang="en-US" sz="1600" b="1" kern="1200">
              <a:solidFill>
                <a:schemeClr val="tx1"/>
              </a:solidFill>
              <a:latin typeface="+mn-lt"/>
              <a:cs typeface="Calibri"/>
            </a:rPr>
            <a:t>ben</a:t>
          </a:r>
          <a:r>
            <a:rPr lang="en-US" sz="1600" b="1" kern="1200" spc="-40">
              <a:solidFill>
                <a:schemeClr val="tx1"/>
              </a:solidFill>
              <a:latin typeface="+mn-lt"/>
              <a:cs typeface="Calibri"/>
            </a:rPr>
            <a:t>e</a:t>
          </a:r>
          <a:r>
            <a:rPr lang="en-US" sz="1600" b="1" kern="1200">
              <a:solidFill>
                <a:schemeClr val="tx1"/>
              </a:solidFill>
              <a:latin typeface="+mn-lt"/>
              <a:cs typeface="Calibri"/>
            </a:rPr>
            <a:t>fi</a:t>
          </a:r>
          <a:r>
            <a:rPr lang="en-US" sz="1600" b="1" kern="1200" spc="5">
              <a:solidFill>
                <a:schemeClr val="tx1"/>
              </a:solidFill>
              <a:latin typeface="+mn-lt"/>
              <a:cs typeface="Calibri"/>
            </a:rPr>
            <a:t>t</a:t>
          </a:r>
          <a:r>
            <a:rPr lang="en-US" sz="1600" b="1" kern="1200">
              <a:solidFill>
                <a:schemeClr val="tx1"/>
              </a:solidFill>
              <a:latin typeface="+mn-lt"/>
              <a:cs typeface="Calibri"/>
            </a:rPr>
            <a:t>s</a:t>
          </a:r>
          <a:r>
            <a:rPr lang="en-US" sz="1600" b="1" kern="1200" spc="-15">
              <a:solidFill>
                <a:schemeClr val="tx1"/>
              </a:solidFill>
              <a:latin typeface="+mn-lt"/>
              <a:cs typeface="Calibri"/>
            </a:rPr>
            <a:t> </a:t>
          </a:r>
          <a:r>
            <a:rPr lang="en-US" sz="1600" b="1" kern="1200" spc="-5">
              <a:solidFill>
                <a:schemeClr val="tx1"/>
              </a:solidFill>
              <a:latin typeface="+mn-lt"/>
              <a:cs typeface="Calibri"/>
            </a:rPr>
            <a:t>o</a:t>
          </a:r>
          <a:r>
            <a:rPr lang="en-US" sz="1600" b="1" kern="1200">
              <a:solidFill>
                <a:schemeClr val="tx1"/>
              </a:solidFill>
              <a:latin typeface="+mn-lt"/>
              <a:cs typeface="Calibri"/>
            </a:rPr>
            <a:t>f</a:t>
          </a:r>
          <a:r>
            <a:rPr lang="en-US" sz="1600" b="1" kern="1200" spc="20">
              <a:solidFill>
                <a:schemeClr val="tx1"/>
              </a:solidFill>
              <a:latin typeface="+mn-lt"/>
              <a:cs typeface="Calibri"/>
            </a:rPr>
            <a:t> </a:t>
          </a:r>
          <a:r>
            <a:rPr lang="en-US" sz="1600" b="1" kern="1200">
              <a:solidFill>
                <a:schemeClr val="tx1"/>
              </a:solidFill>
              <a:latin typeface="+mn-lt"/>
              <a:cs typeface="Calibri"/>
            </a:rPr>
            <a:t>nal</a:t>
          </a:r>
          <a:r>
            <a:rPr lang="en-US" sz="1600" b="1" kern="1200" spc="-65">
              <a:solidFill>
                <a:schemeClr val="tx1"/>
              </a:solidFill>
              <a:latin typeface="+mn-lt"/>
              <a:cs typeface="Calibri"/>
            </a:rPr>
            <a:t>o</a:t>
          </a:r>
          <a:r>
            <a:rPr lang="en-US" sz="1600" b="1" kern="1200" spc="-95">
              <a:solidFill>
                <a:schemeClr val="tx1"/>
              </a:solidFill>
              <a:latin typeface="+mn-lt"/>
              <a:cs typeface="Calibri"/>
            </a:rPr>
            <a:t>x</a:t>
          </a:r>
          <a:r>
            <a:rPr lang="en-US" sz="1600" b="1" kern="1200" spc="-5">
              <a:solidFill>
                <a:schemeClr val="tx1"/>
              </a:solidFill>
              <a:latin typeface="+mn-lt"/>
              <a:cs typeface="Calibri"/>
            </a:rPr>
            <a:t>o</a:t>
          </a:r>
          <a:r>
            <a:rPr lang="en-US" sz="1600" b="1" kern="1200">
              <a:solidFill>
                <a:schemeClr val="tx1"/>
              </a:solidFill>
              <a:latin typeface="+mn-lt"/>
              <a:cs typeface="Calibri"/>
            </a:rPr>
            <a:t>ne</a:t>
          </a:r>
          <a:r>
            <a:rPr lang="en-US" sz="1600" b="1" kern="1200" spc="-5">
              <a:solidFill>
                <a:schemeClr val="tx1"/>
              </a:solidFill>
              <a:latin typeface="+mn-lt"/>
              <a:cs typeface="Calibri"/>
            </a:rPr>
            <a:t> </a:t>
          </a:r>
          <a:r>
            <a:rPr lang="en-US" sz="1600" b="1" kern="1200" spc="-10">
              <a:solidFill>
                <a:schemeClr val="tx1"/>
              </a:solidFill>
              <a:latin typeface="+mn-lt"/>
              <a:cs typeface="Calibri"/>
            </a:rPr>
            <a:t>i</a:t>
          </a:r>
          <a:r>
            <a:rPr lang="en-US" sz="1600" b="1" kern="1200">
              <a:solidFill>
                <a:schemeClr val="tx1"/>
              </a:solidFill>
              <a:latin typeface="+mn-lt"/>
              <a:cs typeface="Calibri"/>
            </a:rPr>
            <a:t>n</a:t>
          </a:r>
          <a:r>
            <a:rPr lang="en-US" sz="1600" b="1" kern="1200" spc="10">
              <a:solidFill>
                <a:schemeClr val="tx1"/>
              </a:solidFill>
              <a:latin typeface="+mn-lt"/>
              <a:cs typeface="Calibri"/>
            </a:rPr>
            <a:t> </a:t>
          </a:r>
          <a:r>
            <a:rPr lang="en-US" sz="1600" b="1" kern="1200" spc="-50">
              <a:solidFill>
                <a:schemeClr val="tx1"/>
              </a:solidFill>
              <a:latin typeface="+mn-lt"/>
              <a:cs typeface="Calibri"/>
            </a:rPr>
            <a:t>r</a:t>
          </a:r>
          <a:r>
            <a:rPr lang="en-US" sz="1600" b="1" kern="1200" spc="-15">
              <a:solidFill>
                <a:schemeClr val="tx1"/>
              </a:solidFill>
              <a:latin typeface="+mn-lt"/>
              <a:cs typeface="Calibri"/>
            </a:rPr>
            <a:t>e</a:t>
          </a:r>
          <a:r>
            <a:rPr lang="en-US" sz="1600" b="1" kern="1200" spc="-45">
              <a:solidFill>
                <a:schemeClr val="tx1"/>
              </a:solidFill>
              <a:latin typeface="+mn-lt"/>
              <a:cs typeface="Calibri"/>
            </a:rPr>
            <a:t>v</a:t>
          </a:r>
          <a:r>
            <a:rPr lang="en-US" sz="1600" b="1" kern="1200">
              <a:solidFill>
                <a:schemeClr val="tx1"/>
              </a:solidFill>
              <a:latin typeface="+mn-lt"/>
              <a:cs typeface="Calibri"/>
            </a:rPr>
            <a:t>e</a:t>
          </a:r>
          <a:r>
            <a:rPr lang="en-US" sz="1600" b="1" kern="1200" spc="-65">
              <a:solidFill>
                <a:schemeClr val="tx1"/>
              </a:solidFill>
              <a:latin typeface="+mn-lt"/>
              <a:cs typeface="Calibri"/>
            </a:rPr>
            <a:t>r</a:t>
          </a:r>
          <a:r>
            <a:rPr lang="en-US" sz="1600" b="1" kern="1200" spc="-5">
              <a:solidFill>
                <a:schemeClr val="tx1"/>
              </a:solidFill>
              <a:latin typeface="+mn-lt"/>
              <a:cs typeface="Calibri"/>
            </a:rPr>
            <a:t>s</a:t>
          </a:r>
          <a:r>
            <a:rPr lang="en-US" sz="1600" b="1" kern="1200" spc="-10">
              <a:solidFill>
                <a:schemeClr val="tx1"/>
              </a:solidFill>
              <a:latin typeface="+mn-lt"/>
              <a:cs typeface="Calibri"/>
            </a:rPr>
            <a:t>i</a:t>
          </a:r>
          <a:r>
            <a:rPr lang="en-US" sz="1600" b="1" kern="1200">
              <a:solidFill>
                <a:schemeClr val="tx1"/>
              </a:solidFill>
              <a:latin typeface="+mn-lt"/>
              <a:cs typeface="Calibri"/>
            </a:rPr>
            <a:t>ng </a:t>
          </a:r>
          <a:r>
            <a:rPr lang="en-US" sz="1600" b="1" kern="1200" spc="-5">
              <a:solidFill>
                <a:schemeClr val="tx1"/>
              </a:solidFill>
              <a:latin typeface="+mn-lt"/>
              <a:cs typeface="Calibri"/>
            </a:rPr>
            <a:t>o</a:t>
          </a:r>
          <a:r>
            <a:rPr lang="en-US" sz="1600" b="1" kern="1200">
              <a:solidFill>
                <a:schemeClr val="tx1"/>
              </a:solidFill>
              <a:latin typeface="+mn-lt"/>
              <a:cs typeface="Calibri"/>
            </a:rPr>
            <a:t>pioid </a:t>
          </a:r>
          <a:r>
            <a:rPr lang="en-US" sz="1600" b="1" kern="1200" spc="-15">
              <a:solidFill>
                <a:schemeClr val="tx1"/>
              </a:solidFill>
              <a:latin typeface="+mn-lt"/>
              <a:cs typeface="Calibri"/>
            </a:rPr>
            <a:t>o</a:t>
          </a:r>
          <a:r>
            <a:rPr lang="en-US" sz="1600" b="1" kern="1200" spc="-45">
              <a:solidFill>
                <a:schemeClr val="tx1"/>
              </a:solidFill>
              <a:latin typeface="+mn-lt"/>
              <a:cs typeface="Calibri"/>
            </a:rPr>
            <a:t>v</a:t>
          </a:r>
          <a:r>
            <a:rPr lang="en-US" sz="1600" b="1" kern="1200" spc="-5">
              <a:solidFill>
                <a:schemeClr val="tx1"/>
              </a:solidFill>
              <a:latin typeface="+mn-lt"/>
              <a:cs typeface="Calibri"/>
            </a:rPr>
            <a:t>e</a:t>
          </a:r>
          <a:r>
            <a:rPr lang="en-US" sz="1600" b="1" kern="1200" spc="-50">
              <a:solidFill>
                <a:schemeClr val="tx1"/>
              </a:solidFill>
              <a:latin typeface="+mn-lt"/>
              <a:cs typeface="Calibri"/>
            </a:rPr>
            <a:t>r</a:t>
          </a:r>
          <a:r>
            <a:rPr lang="en-US" sz="1600" b="1" kern="1200">
              <a:solidFill>
                <a:schemeClr val="tx1"/>
              </a:solidFill>
              <a:latin typeface="+mn-lt"/>
              <a:cs typeface="Calibri"/>
            </a:rPr>
            <a:t>d</a:t>
          </a:r>
          <a:r>
            <a:rPr lang="en-US" sz="1600" b="1" kern="1200" spc="-5">
              <a:solidFill>
                <a:schemeClr val="tx1"/>
              </a:solidFill>
              <a:latin typeface="+mn-lt"/>
              <a:cs typeface="Calibri"/>
            </a:rPr>
            <a:t>os</a:t>
          </a:r>
          <a:r>
            <a:rPr lang="en-US" sz="1600" b="1" kern="1200">
              <a:solidFill>
                <a:schemeClr val="tx1"/>
              </a:solidFill>
              <a:latin typeface="+mn-lt"/>
              <a:cs typeface="Calibri"/>
            </a:rPr>
            <a:t>e</a:t>
          </a:r>
          <a:r>
            <a:rPr lang="en-US" sz="1600" b="1" kern="1200" spc="30">
              <a:solidFill>
                <a:schemeClr val="tx1"/>
              </a:solidFill>
              <a:latin typeface="+mn-lt"/>
              <a:cs typeface="Calibri"/>
            </a:rPr>
            <a:t> </a:t>
          </a:r>
          <a:r>
            <a:rPr lang="en-US" sz="1600" b="1" kern="1200">
              <a:solidFill>
                <a:schemeClr val="tx1"/>
              </a:solidFill>
              <a:latin typeface="+mn-lt"/>
              <a:cs typeface="Calibri"/>
            </a:rPr>
            <a:t>is </a:t>
          </a:r>
          <a:r>
            <a:rPr lang="en-US" sz="1600" b="1" kern="1200" spc="5">
              <a:solidFill>
                <a:schemeClr val="tx1"/>
              </a:solidFill>
              <a:latin typeface="+mn-lt"/>
              <a:cs typeface="Calibri"/>
            </a:rPr>
            <a:t>c</a:t>
          </a:r>
          <a:r>
            <a:rPr lang="en-US" sz="1600" b="1" kern="1200">
              <a:solidFill>
                <a:schemeClr val="tx1"/>
              </a:solidFill>
              <a:latin typeface="+mn-lt"/>
              <a:cs typeface="Calibri"/>
            </a:rPr>
            <a:t>lear</a:t>
          </a:r>
          <a:endParaRPr lang="en-US" sz="1600" b="0" kern="1200">
            <a:solidFill>
              <a:schemeClr val="tx1"/>
            </a:solidFill>
            <a:latin typeface="+mn-lt"/>
            <a:cs typeface="Calibri"/>
          </a:endParaRPr>
        </a:p>
      </dsp:txBody>
      <dsp:txXfrm rot="-5400000">
        <a:off x="1014757" y="3009739"/>
        <a:ext cx="9701626" cy="12433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04E2A-E4E1-4524-B9F0-4E0B2F3FFAA1}">
      <dsp:nvSpPr>
        <dsp:cNvPr id="0" name=""/>
        <dsp:cNvSpPr/>
      </dsp:nvSpPr>
      <dsp:spPr>
        <a:xfrm>
          <a:off x="0" y="144229"/>
          <a:ext cx="4206547" cy="2451659"/>
        </a:xfrm>
        <a:prstGeom prst="sun">
          <a:avLst/>
        </a:prstGeom>
        <a:noFill/>
        <a:ln w="3810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latin typeface="+mn-lt"/>
            </a:rPr>
            <a:t>Want </a:t>
          </a:r>
          <a:r>
            <a:rPr lang="en-US" sz="1800" b="1" i="0" kern="1200" dirty="0">
              <a:solidFill>
                <a:schemeClr val="tx1"/>
              </a:solidFill>
              <a:latin typeface="+mn-lt"/>
            </a:rPr>
            <a:t>to expand your impact?</a:t>
          </a:r>
          <a:endParaRPr lang="en-US" sz="1800" kern="1200" dirty="0">
            <a:solidFill>
              <a:schemeClr val="tx1"/>
            </a:solidFill>
          </a:endParaRPr>
        </a:p>
      </dsp:txBody>
      <dsp:txXfrm>
        <a:off x="1359669" y="936671"/>
        <a:ext cx="1487209" cy="866775"/>
      </dsp:txXfrm>
    </dsp:sp>
    <dsp:sp modelId="{EEF43489-F22C-470F-A401-73AD15383F36}">
      <dsp:nvSpPr>
        <dsp:cNvPr id="0" name=""/>
        <dsp:cNvSpPr/>
      </dsp:nvSpPr>
      <dsp:spPr>
        <a:xfrm>
          <a:off x="420654" y="2595889"/>
          <a:ext cx="420654" cy="1691126"/>
        </a:xfrm>
        <a:custGeom>
          <a:avLst/>
          <a:gdLst/>
          <a:ahLst/>
          <a:cxnLst/>
          <a:rect l="0" t="0" r="0" b="0"/>
          <a:pathLst>
            <a:path>
              <a:moveTo>
                <a:pt x="0" y="0"/>
              </a:moveTo>
              <a:lnTo>
                <a:pt x="0" y="1691126"/>
              </a:lnTo>
              <a:lnTo>
                <a:pt x="420654" y="1691126"/>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45BF7E-3676-4856-834F-A1860820FD83}">
      <dsp:nvSpPr>
        <dsp:cNvPr id="0" name=""/>
        <dsp:cNvSpPr/>
      </dsp:nvSpPr>
      <dsp:spPr>
        <a:xfrm>
          <a:off x="841309" y="3114703"/>
          <a:ext cx="3365237" cy="2344624"/>
        </a:xfrm>
        <a:prstGeom prst="roundRect">
          <a:avLst/>
        </a:prstGeom>
        <a:noFill/>
        <a:ln w="3810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mn-lt"/>
            </a:rPr>
            <a:t>Consider teaching others about naloxone</a:t>
          </a:r>
          <a:r>
            <a:rPr lang="en-US" sz="2000" kern="1200" dirty="0">
              <a:solidFill>
                <a:schemeClr val="tx1"/>
              </a:solidFill>
              <a:latin typeface="+mn-lt"/>
            </a:rPr>
            <a:t>.</a:t>
          </a:r>
        </a:p>
        <a:p>
          <a:pPr lvl="0" algn="ctr" defTabSz="889000">
            <a:lnSpc>
              <a:spcPct val="90000"/>
            </a:lnSpc>
            <a:spcBef>
              <a:spcPct val="0"/>
            </a:spcBef>
            <a:spcAft>
              <a:spcPct val="35000"/>
            </a:spcAft>
          </a:pPr>
          <a:r>
            <a:rPr lang="en-US" sz="1600" b="0" kern="1200" dirty="0">
              <a:solidFill>
                <a:schemeClr val="tx1"/>
              </a:solidFill>
              <a:latin typeface="+mn-lt"/>
            </a:rPr>
            <a:t> </a:t>
          </a:r>
        </a:p>
        <a:p>
          <a:pPr lvl="0" algn="ctr" defTabSz="889000">
            <a:lnSpc>
              <a:spcPct val="90000"/>
            </a:lnSpc>
            <a:spcBef>
              <a:spcPct val="0"/>
            </a:spcBef>
            <a:spcAft>
              <a:spcPct val="35000"/>
            </a:spcAft>
          </a:pPr>
          <a:r>
            <a:rPr lang="en-US" sz="1600" b="0" kern="1200" dirty="0">
              <a:solidFill>
                <a:schemeClr val="tx1"/>
              </a:solidFill>
              <a:latin typeface="+mn-lt"/>
              <a:hlinkClick xmlns:r="http://schemas.openxmlformats.org/officeDocument/2006/relationships" r:id="rId1"/>
            </a:rPr>
            <a:t>Watch IHS’ Naloxone Train-the-Trainer </a:t>
          </a:r>
          <a:r>
            <a:rPr lang="en-US" sz="1600" b="0" kern="1200" dirty="0" smtClean="0">
              <a:solidFill>
                <a:schemeClr val="tx1"/>
              </a:solidFill>
              <a:latin typeface="+mn-lt"/>
              <a:hlinkClick xmlns:r="http://schemas.openxmlformats.org/officeDocument/2006/relationships" r:id="rId1"/>
            </a:rPr>
            <a:t>video</a:t>
          </a:r>
          <a:endParaRPr lang="en-US" sz="1600" kern="1200" dirty="0">
            <a:solidFill>
              <a:schemeClr val="tx1"/>
            </a:solidFill>
            <a:latin typeface="+mn-lt"/>
          </a:endParaRPr>
        </a:p>
      </dsp:txBody>
      <dsp:txXfrm>
        <a:off x="955764" y="3229158"/>
        <a:ext cx="3136327" cy="21157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8DE45-FA86-400F-B673-471D4F480D93}"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FB886-F5B1-419F-BC83-E56B9B737A97}" type="slidenum">
              <a:rPr lang="en-US" smtClean="0"/>
              <a:t>‹#›</a:t>
            </a:fld>
            <a:endParaRPr lang="en-US"/>
          </a:p>
        </p:txBody>
      </p:sp>
    </p:spTree>
    <p:extLst>
      <p:ext uri="{BB962C8B-B14F-4D97-AF65-F5344CB8AC3E}">
        <p14:creationId xmlns:p14="http://schemas.microsoft.com/office/powerpoint/2010/main" val="63008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tore.samhsa.gov/sites/default/files/d7/priv/sma18-4742.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ore.samhsa.gov/sites/default/files/d7/priv/sma18-4742.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50" indent="-171450">
              <a:buFontTx/>
              <a:buChar char="-"/>
            </a:pPr>
            <a:r>
              <a:rPr lang="en-US">
                <a:cs typeface="Calibri"/>
              </a:rPr>
              <a:t>Community Naloxone training</a:t>
            </a:r>
          </a:p>
          <a:p>
            <a:pPr marL="171450" indent="-171450">
              <a:buFontTx/>
              <a:buChar char="-"/>
            </a:pPr>
            <a:r>
              <a:rPr lang="en-US">
                <a:cs typeface="Calibri"/>
              </a:rPr>
              <a:t>Our role in Combating Opioid Epidemic in our Community</a:t>
            </a:r>
          </a:p>
          <a:p>
            <a:pPr marL="171450" indent="-171450">
              <a:buFontTx/>
              <a:buChar char="-"/>
            </a:pPr>
            <a:r>
              <a:rPr lang="en-US">
                <a:cs typeface="Calibri"/>
              </a:rPr>
              <a:t>Save a life. </a:t>
            </a:r>
          </a:p>
          <a:p>
            <a:endParaRPr lang="en-US">
              <a:cs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a:ea typeface="+mn-lt"/>
              <a:cs typeface="+mn-lt"/>
            </a:endParaRPr>
          </a:p>
          <a:p>
            <a:pPr marL="0" indent="0">
              <a:buNone/>
            </a:pPr>
            <a:r>
              <a:rPr lang="en-US" b="1">
                <a:ea typeface="+mn-lt"/>
                <a:cs typeface="+mn-lt"/>
              </a:rPr>
              <a:t>Note for recently in jail/drug treatment:</a:t>
            </a:r>
          </a:p>
          <a:p>
            <a:pPr marL="171450" indent="-171450">
              <a:buFont typeface="Arial" panose="020B0604020202020204" pitchFamily="34" charset="0"/>
              <a:buChar char="•"/>
            </a:pPr>
            <a:r>
              <a:rPr lang="en-US" b="0">
                <a:ea typeface="+mn-lt"/>
                <a:cs typeface="+mn-lt"/>
              </a:rPr>
              <a:t>Tolerance</a:t>
            </a:r>
            <a:r>
              <a:rPr lang="en-US" b="1">
                <a:ea typeface="+mn-lt"/>
                <a:cs typeface="+mn-lt"/>
              </a:rPr>
              <a:t> </a:t>
            </a:r>
            <a:r>
              <a:rPr lang="en-US">
                <a:ea typeface="+mn-lt"/>
                <a:cs typeface="+mn-lt"/>
              </a:rPr>
              <a:t>develops when someone uses an opioid drug regularly so that their body becomes accustomed to the drug and needs a larger or more frequent dose to continue to experience the same effect. </a:t>
            </a:r>
          </a:p>
          <a:p>
            <a:pPr marL="171450" indent="-171450">
              <a:buFont typeface="Arial" panose="020B0604020202020204" pitchFamily="34" charset="0"/>
              <a:buChar char="•"/>
            </a:pPr>
            <a:r>
              <a:rPr lang="en-US">
                <a:ea typeface="+mn-lt"/>
                <a:cs typeface="+mn-lt"/>
              </a:rPr>
              <a:t>Loss of tolerance occurs when someone stops taking an opioid after long term use. When someone loses tolerance and then takes the opioid drug again, he or she can experience serious adverse effects, including overdose, even if the amount taken had not caused problems in the past. This can happen when someone was recently in jail or other program. They may not be aware of how much their tolerance has decreased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B31166"/>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B31166"/>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B31166"/>
                </a:solidFill>
                <a:cs typeface="Calibri"/>
              </a:rPr>
              <a:t>In nearly 40% of overdose deaths, someone else was present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B31166"/>
                </a:solidFill>
                <a:cs typeface="Calibri"/>
              </a:rPr>
              <a:t>- Source: https://www.cdc.gov/mmwr/volumes/69/wr/mm6935a1.htm?s_cid=mm6935a1_w</a:t>
            </a:r>
          </a:p>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10</a:t>
            </a:fld>
            <a:endParaRPr lang="en-US"/>
          </a:p>
        </p:txBody>
      </p:sp>
    </p:spTree>
    <p:extLst>
      <p:ext uri="{BB962C8B-B14F-4D97-AF65-F5344CB8AC3E}">
        <p14:creationId xmlns:p14="http://schemas.microsoft.com/office/powerpoint/2010/main" val="383797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11</a:t>
            </a:fld>
            <a:endParaRPr lang="en-US"/>
          </a:p>
        </p:txBody>
      </p:sp>
    </p:spTree>
    <p:extLst>
      <p:ext uri="{BB962C8B-B14F-4D97-AF65-F5344CB8AC3E}">
        <p14:creationId xmlns:p14="http://schemas.microsoft.com/office/powerpoint/2010/main" val="149966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solidFill>
                <a:srgbClr val="FFFFFF"/>
              </a:solidFill>
              <a:effectLst/>
              <a:latin typeface="Calibri"/>
              <a:cs typeface="Calibri"/>
            </a:endParaRPr>
          </a:p>
          <a:p>
            <a:r>
              <a:rPr lang="en-US" sz="1200" dirty="0">
                <a:effectLst/>
                <a:latin typeface="Segoe UI"/>
                <a:cs typeface="Segoe UI"/>
              </a:rPr>
              <a:t>List from SAMHSA:</a:t>
            </a:r>
            <a:r>
              <a:rPr lang="en-US" sz="1200" dirty="0">
                <a:latin typeface="Segoe UI"/>
                <a:cs typeface="Segoe UI"/>
              </a:rPr>
              <a:t> </a:t>
            </a:r>
            <a:endParaRPr lang="en-US" sz="1200" dirty="0">
              <a:effectLst/>
              <a:latin typeface="Arial" panose="020B0604020202020204" pitchFamily="34" charset="0"/>
              <a:cs typeface="Arial"/>
            </a:endParaRPr>
          </a:p>
          <a:p>
            <a:pPr marL="171450" indent="-171450">
              <a:buFont typeface="Arial" panose="020B0604020202020204" pitchFamily="34" charset="0"/>
              <a:buChar char="•"/>
            </a:pPr>
            <a:r>
              <a:rPr lang="en-US" sz="1200" dirty="0">
                <a:effectLst/>
                <a:latin typeface="Segoe UI"/>
                <a:cs typeface="Segoe UI"/>
              </a:rPr>
              <a:t>The face is extremely pale and/or clammy to the touch.</a:t>
            </a:r>
          </a:p>
          <a:p>
            <a:pPr marL="171450" indent="-171450">
              <a:buFont typeface="Arial" panose="020B0604020202020204" pitchFamily="34" charset="0"/>
              <a:buChar char="•"/>
            </a:pPr>
            <a:r>
              <a:rPr lang="en-US" sz="1200" dirty="0">
                <a:effectLst/>
                <a:latin typeface="Segoe UI"/>
                <a:cs typeface="Segoe UI"/>
              </a:rPr>
              <a:t>The body is limp.</a:t>
            </a:r>
            <a:r>
              <a:rPr lang="en-US" dirty="0">
                <a:latin typeface="Segoe UI"/>
                <a:cs typeface="Segoe UI"/>
              </a:rPr>
              <a:t> </a:t>
            </a:r>
          </a:p>
          <a:p>
            <a:pPr marL="171450" indent="-171450">
              <a:buFont typeface="Arial" panose="020B0604020202020204" pitchFamily="34" charset="0"/>
              <a:buChar char="•"/>
            </a:pPr>
            <a:r>
              <a:rPr lang="en-US" sz="1200" dirty="0">
                <a:effectLst/>
                <a:latin typeface="Segoe UI"/>
                <a:cs typeface="Segoe UI"/>
              </a:rPr>
              <a:t>Fingernails or lips have a blue or purple cast.</a:t>
            </a:r>
          </a:p>
          <a:p>
            <a:pPr marL="171450" indent="-171450">
              <a:buFont typeface="Arial" panose="020B0604020202020204" pitchFamily="34" charset="0"/>
              <a:buChar char="•"/>
            </a:pPr>
            <a:r>
              <a:rPr lang="en-US" sz="1200" dirty="0">
                <a:effectLst/>
                <a:latin typeface="Segoe UI"/>
                <a:cs typeface="Segoe UI"/>
              </a:rPr>
              <a:t>The person is vomiting or making gurgling noises.</a:t>
            </a:r>
          </a:p>
          <a:p>
            <a:pPr marL="171450" indent="-171450">
              <a:buFont typeface="Arial" panose="020B0604020202020204" pitchFamily="34" charset="0"/>
              <a:buChar char="•"/>
            </a:pPr>
            <a:r>
              <a:rPr lang="en-US" sz="1200" dirty="0">
                <a:effectLst/>
                <a:latin typeface="Segoe UI"/>
                <a:cs typeface="Segoe UI"/>
              </a:rPr>
              <a:t>The person cannot be awakened from sleep or cannot speak.</a:t>
            </a:r>
          </a:p>
          <a:p>
            <a:pPr marL="171450" indent="-171450">
              <a:buFont typeface="Arial" panose="020B0604020202020204" pitchFamily="34" charset="0"/>
              <a:buChar char="•"/>
            </a:pPr>
            <a:r>
              <a:rPr lang="en-US" sz="1200" dirty="0">
                <a:effectLst/>
                <a:latin typeface="Segoe UI"/>
                <a:cs typeface="Segoe UI"/>
              </a:rPr>
              <a:t>Breathing is very slow or stopped.</a:t>
            </a:r>
          </a:p>
          <a:p>
            <a:pPr marL="171450" indent="-171450">
              <a:buFont typeface="Arial" panose="020B0604020202020204" pitchFamily="34" charset="0"/>
              <a:buChar char="•"/>
            </a:pPr>
            <a:r>
              <a:rPr lang="en-US" sz="1200" dirty="0">
                <a:effectLst/>
                <a:latin typeface="Segoe UI"/>
                <a:cs typeface="Segoe UI"/>
              </a:rPr>
              <a:t>The heartbeat is very slow or stopped.</a:t>
            </a:r>
            <a:r>
              <a:rPr lang="en-US" dirty="0">
                <a:latin typeface="Segoe UI"/>
                <a:cs typeface="Segoe UI"/>
              </a:rPr>
              <a:t> </a:t>
            </a:r>
            <a:endParaRPr lang="en-US"/>
          </a:p>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12</a:t>
            </a:fld>
            <a:endParaRPr lang="en-US"/>
          </a:p>
        </p:txBody>
      </p:sp>
    </p:spTree>
    <p:extLst>
      <p:ext uri="{BB962C8B-B14F-4D97-AF65-F5344CB8AC3E}">
        <p14:creationId xmlns:p14="http://schemas.microsoft.com/office/powerpoint/2010/main" val="331987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13</a:t>
            </a:fld>
            <a:endParaRPr lang="en-US"/>
          </a:p>
        </p:txBody>
      </p:sp>
    </p:spTree>
    <p:extLst>
      <p:ext uri="{BB962C8B-B14F-4D97-AF65-F5344CB8AC3E}">
        <p14:creationId xmlns:p14="http://schemas.microsoft.com/office/powerpoint/2010/main" val="70659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95131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67FB886-F5B1-419F-BC83-E56B9B737A97}" type="slidenum">
              <a:rPr lang="en-US" smtClean="0"/>
              <a:t>15</a:t>
            </a:fld>
            <a:endParaRPr lang="en-US"/>
          </a:p>
        </p:txBody>
      </p:sp>
    </p:spTree>
    <p:extLst>
      <p:ext uri="{BB962C8B-B14F-4D97-AF65-F5344CB8AC3E}">
        <p14:creationId xmlns:p14="http://schemas.microsoft.com/office/powerpoint/2010/main" val="198947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Slang</a:t>
            </a:r>
            <a:r>
              <a:rPr lang="en-US" sz="1200" dirty="0">
                <a:latin typeface="+mn-lt"/>
                <a:cs typeface="Calibri"/>
              </a:rPr>
              <a:t> terms include: OCs, Oxy, perks, </a:t>
            </a:r>
            <a:r>
              <a:rPr lang="en-US" sz="1200" dirty="0" err="1">
                <a:latin typeface="+mn-lt"/>
                <a:cs typeface="Calibri"/>
              </a:rPr>
              <a:t>vics</a:t>
            </a:r>
            <a:r>
              <a:rPr lang="en-US" sz="1200" dirty="0">
                <a:latin typeface="+mn-lt"/>
                <a:cs typeface="Calibri"/>
              </a:rPr>
              <a:t>, smack, junk, black tar, </a:t>
            </a:r>
            <a:r>
              <a:rPr lang="en-US" sz="1200" dirty="0">
                <a:latin typeface="+mn-lt"/>
                <a:ea typeface="+mn-lt"/>
                <a:cs typeface="+mn-lt"/>
              </a:rPr>
              <a:t>ills, skittles, blues, rails, </a:t>
            </a:r>
            <a:r>
              <a:rPr lang="en-US" sz="1200" dirty="0" err="1">
                <a:latin typeface="+mn-lt"/>
                <a:ea typeface="+mn-lt"/>
                <a:cs typeface="+mn-lt"/>
              </a:rPr>
              <a:t>feddy</a:t>
            </a:r>
            <a:r>
              <a:rPr lang="en-US" sz="1200" dirty="0">
                <a:latin typeface="+mn-lt"/>
                <a:ea typeface="+mn-lt"/>
                <a:cs typeface="+mn-lt"/>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latin typeface="+mn-lt"/>
                <a:ea typeface="+mn-lt"/>
                <a:cs typeface="+mn-lt"/>
              </a:rPr>
              <a:t> (</a:t>
            </a:r>
            <a:r>
              <a:rPr lang="en-US" sz="1200" i="1" dirty="0">
                <a:latin typeface="+mn-lt"/>
                <a:ea typeface="+mn-lt"/>
                <a:cs typeface="+mn-lt"/>
              </a:rPr>
              <a:t>NOTE: there may be others that are more localized, consider adding for your area</a:t>
            </a:r>
            <a:r>
              <a:rPr lang="en-US" sz="1200" dirty="0">
                <a:latin typeface="+mn-lt"/>
                <a:ea typeface="+mn-lt"/>
                <a:cs typeface="+mn-lt"/>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hlinkClick r:id="rId3"/>
              </a:rPr>
              <a:t>https://store.samhsa. gov/sites/default/files/d7/</a:t>
            </a:r>
            <a:r>
              <a:rPr lang="en-US" dirty="0" err="1">
                <a:hlinkClick r:id="rId3"/>
              </a:rPr>
              <a:t>priv</a:t>
            </a:r>
            <a:r>
              <a:rPr lang="en-US" dirty="0">
                <a:hlinkClick r:id="rId3"/>
              </a:rPr>
              <a:t>/sma18-4742.pdf</a:t>
            </a:r>
            <a:endParaRPr lang="en-US" dirty="0"/>
          </a:p>
          <a:p>
            <a:pPr lvl="0">
              <a:buFont typeface="Wingdings" panose="05000000000000000000" pitchFamily="2" charset="2"/>
              <a:buNone/>
            </a:pPr>
            <a:endParaRPr lang="en-US" dirty="0">
              <a:latin typeface="+mn-lt"/>
              <a:ea typeface="+mn-lt"/>
              <a:cs typeface="Calibri"/>
            </a:endParaRPr>
          </a:p>
          <a:p>
            <a:pPr lvl="0">
              <a:buFont typeface="Wingdings" panose="05000000000000000000" pitchFamily="2" charset="2"/>
              <a:buNone/>
            </a:pPr>
            <a:r>
              <a:rPr lang="en-US" dirty="0">
                <a:latin typeface="+mn-lt"/>
                <a:ea typeface="+mn-lt"/>
                <a:cs typeface="Calibri"/>
              </a:rPr>
              <a:t>Yes: </a:t>
            </a:r>
          </a:p>
          <a:p>
            <a:pPr lvl="0">
              <a:buFont typeface="Wingdings" panose="05000000000000000000" pitchFamily="2" charset="2"/>
              <a:buChar char="ü"/>
            </a:pPr>
            <a:r>
              <a:rPr lang="en-US" dirty="0">
                <a:latin typeface="+mn-lt"/>
                <a:ea typeface="+mn-lt"/>
                <a:cs typeface="Calibri"/>
              </a:rPr>
              <a:t>Oxycodone (ex) - Oxycontin®</a:t>
            </a:r>
            <a:endParaRPr lang="en-US" dirty="0">
              <a:latin typeface="+mn-lt"/>
              <a:cs typeface="Calibri"/>
            </a:endParaRPr>
          </a:p>
          <a:p>
            <a:pPr lvl="0">
              <a:buFont typeface="Wingdings" panose="05000000000000000000" pitchFamily="2" charset="2"/>
              <a:buChar char="ü"/>
            </a:pPr>
            <a:r>
              <a:rPr lang="en-US" dirty="0">
                <a:latin typeface="+mn-lt"/>
                <a:ea typeface="+mn-lt"/>
                <a:cs typeface="Calibri"/>
              </a:rPr>
              <a:t>Hydrocodone (ex) - Vicodin®, Norco®</a:t>
            </a:r>
          </a:p>
          <a:p>
            <a:pPr lvl="0">
              <a:buFont typeface="Wingdings" panose="05000000000000000000" pitchFamily="2" charset="2"/>
              <a:buChar char="ü"/>
            </a:pPr>
            <a:r>
              <a:rPr lang="en-US" dirty="0">
                <a:latin typeface="+mn-lt"/>
                <a:ea typeface="+mn-lt"/>
                <a:cs typeface="Calibri"/>
              </a:rPr>
              <a:t>Hydromorphone (ex) -  </a:t>
            </a:r>
            <a:r>
              <a:rPr lang="en-US" dirty="0" err="1">
                <a:latin typeface="+mn-lt"/>
                <a:ea typeface="+mn-lt"/>
                <a:cs typeface="Calibri"/>
              </a:rPr>
              <a:t>Dilaudid</a:t>
            </a:r>
            <a:r>
              <a:rPr lang="en-US" dirty="0">
                <a:latin typeface="+mn-lt"/>
                <a:ea typeface="+mn-lt"/>
                <a:cs typeface="Calibri"/>
              </a:rPr>
              <a:t>®</a:t>
            </a:r>
            <a:endParaRPr lang="en-US" dirty="0">
              <a:latin typeface="+mn-lt"/>
              <a:cs typeface="Calibri"/>
            </a:endParaRPr>
          </a:p>
          <a:p>
            <a:pPr lvl="0">
              <a:buFont typeface="Wingdings" panose="05000000000000000000" pitchFamily="2" charset="2"/>
              <a:buChar char="ü"/>
            </a:pPr>
            <a:r>
              <a:rPr lang="en-US" dirty="0">
                <a:latin typeface="+mn-lt"/>
                <a:ea typeface="+mn-lt"/>
                <a:cs typeface="Calibri"/>
              </a:rPr>
              <a:t>Oxymorphone (ex) - </a:t>
            </a:r>
            <a:r>
              <a:rPr lang="en-US" dirty="0" err="1">
                <a:latin typeface="+mn-lt"/>
                <a:ea typeface="+mn-lt"/>
                <a:cs typeface="Calibri"/>
              </a:rPr>
              <a:t>Opana</a:t>
            </a:r>
            <a:r>
              <a:rPr lang="en-US" dirty="0">
                <a:latin typeface="+mn-lt"/>
                <a:ea typeface="+mn-lt"/>
                <a:cs typeface="Calibri"/>
              </a:rPr>
              <a:t>®</a:t>
            </a:r>
            <a:endParaRPr lang="en-US" sz="1200" u="none" kern="1200" spc="0" dirty="0">
              <a:solidFill>
                <a:schemeClr val="tx1"/>
              </a:solidFill>
              <a:latin typeface="+mn-lt"/>
              <a:ea typeface="+mn-lt"/>
              <a:cs typeface="Calibri"/>
            </a:endParaRPr>
          </a:p>
          <a:p>
            <a:pPr lvl="0">
              <a:buFont typeface="Wingdings" panose="05000000000000000000" pitchFamily="2" charset="2"/>
              <a:buNone/>
            </a:pPr>
            <a:endParaRPr lang="en-US" sz="1200" u="none" kern="1200" spc="0" dirty="0">
              <a:solidFill>
                <a:schemeClr val="tx1"/>
              </a:solidFill>
              <a:latin typeface="+mn-lt"/>
              <a:ea typeface="+mn-lt"/>
              <a:cs typeface="Calibri"/>
            </a:endParaRPr>
          </a:p>
          <a:p>
            <a:pPr lvl="0">
              <a:buFont typeface="Wingdings" panose="05000000000000000000" pitchFamily="2" charset="2"/>
              <a:buNone/>
            </a:pPr>
            <a:r>
              <a:rPr lang="en-US" sz="1200" u="none" kern="1200" spc="0" dirty="0">
                <a:solidFill>
                  <a:schemeClr val="tx1"/>
                </a:solidFill>
                <a:latin typeface="+mn-lt"/>
                <a:ea typeface="+mn-lt"/>
                <a:cs typeface="Calibri"/>
              </a:rPr>
              <a:t>No: </a:t>
            </a:r>
          </a:p>
          <a:p>
            <a:pPr marL="171450" lvl="0" indent="-171450">
              <a:buFont typeface="Arial" panose="020B0604020202020204" pitchFamily="34" charset="0"/>
              <a:buChar char="•"/>
            </a:pPr>
            <a:r>
              <a:rPr lang="en-US" sz="1200" u="none" kern="1200" spc="5" dirty="0">
                <a:solidFill>
                  <a:prstClr val="black">
                    <a:hueOff val="0"/>
                    <a:satOff val="0"/>
                    <a:lumOff val="0"/>
                    <a:alphaOff val="0"/>
                  </a:prstClr>
                </a:solidFill>
                <a:latin typeface="Century Gothic" panose="020B0502020202020204"/>
                <a:ea typeface="+mn-ea"/>
                <a:cs typeface="Calibri"/>
              </a:rPr>
              <a:t>Diazepam</a:t>
            </a:r>
            <a:r>
              <a:rPr lang="en-US" sz="1200" u="none" kern="1200" spc="5" dirty="0">
                <a:solidFill>
                  <a:prstClr val="black">
                    <a:hueOff val="0"/>
                    <a:satOff val="0"/>
                    <a:lumOff val="0"/>
                    <a:alphaOff val="0"/>
                  </a:prstClr>
                </a:solidFill>
                <a:latin typeface="+mn-lt"/>
                <a:ea typeface="+mn-ea"/>
                <a:cs typeface="Calibri"/>
              </a:rPr>
              <a:t> </a:t>
            </a:r>
            <a:r>
              <a:rPr lang="en-US" dirty="0">
                <a:latin typeface="+mn-lt"/>
                <a:ea typeface="+mn-lt"/>
                <a:cs typeface="Calibri"/>
              </a:rPr>
              <a:t>(ex) - </a:t>
            </a:r>
            <a:r>
              <a:rPr lang="en-US" sz="1200" u="none" kern="1200" spc="5" dirty="0">
                <a:solidFill>
                  <a:prstClr val="black">
                    <a:hueOff val="0"/>
                    <a:satOff val="0"/>
                    <a:lumOff val="0"/>
                    <a:alphaOff val="0"/>
                  </a:prstClr>
                </a:solidFill>
                <a:latin typeface="+mn-lt"/>
                <a:ea typeface="+mn-ea"/>
                <a:cs typeface="Calibri"/>
              </a:rPr>
              <a:t>Valium</a:t>
            </a:r>
            <a:r>
              <a:rPr lang="en-US" sz="1200" dirty="0">
                <a:latin typeface="+mn-lt"/>
              </a:rPr>
              <a:t>®</a:t>
            </a:r>
            <a:endParaRPr lang="en-US" sz="1200" spc="0" dirty="0">
              <a:latin typeface="+mn-lt"/>
              <a:cs typeface="Calibri" panose="020F0502020204030204" pitchFamily="34" charset="0"/>
            </a:endParaRPr>
          </a:p>
          <a:p>
            <a:pPr marL="171450" lvl="0" indent="-171450">
              <a:buFont typeface="Arial" panose="020B0604020202020204" pitchFamily="34" charset="0"/>
              <a:buChar char="•"/>
            </a:pPr>
            <a:r>
              <a:rPr lang="en-US" sz="1200" spc="-20" dirty="0">
                <a:latin typeface="+mn-lt"/>
                <a:cs typeface="Calibri"/>
              </a:rPr>
              <a:t>Alprazolam </a:t>
            </a:r>
            <a:r>
              <a:rPr lang="en-US" dirty="0">
                <a:latin typeface="+mn-lt"/>
                <a:ea typeface="+mn-lt"/>
                <a:cs typeface="Calibri"/>
              </a:rPr>
              <a:t>(ex) - </a:t>
            </a:r>
            <a:r>
              <a:rPr lang="en-US" sz="1200" spc="-20" dirty="0">
                <a:latin typeface="+mn-lt"/>
                <a:cs typeface="Calibri"/>
              </a:rPr>
              <a:t>Xanax</a:t>
            </a:r>
            <a:r>
              <a:rPr lang="en-US" sz="1200" dirty="0">
                <a:latin typeface="+mn-lt"/>
              </a:rPr>
              <a:t>®</a:t>
            </a:r>
            <a:endParaRPr lang="en-US" sz="1200" dirty="0">
              <a:latin typeface="+mn-lt"/>
              <a:cs typeface="Calibri" panose="020F0502020204030204" pitchFamily="34" charset="0"/>
            </a:endParaRPr>
          </a:p>
          <a:p>
            <a:pPr lvl="0">
              <a:buFont typeface="Wingdings" panose="05000000000000000000" pitchFamily="2" charset="2"/>
              <a:buNone/>
            </a:pPr>
            <a:endParaRPr lang="en-US" dirty="0">
              <a:latin typeface="Calibri"/>
              <a:cs typeface="Calibri"/>
            </a:endParaRPr>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17</a:t>
            </a:fld>
            <a:endParaRPr lang="en-US"/>
          </a:p>
        </p:txBody>
      </p:sp>
    </p:spTree>
    <p:extLst>
      <p:ext uri="{BB962C8B-B14F-4D97-AF65-F5344CB8AC3E}">
        <p14:creationId xmlns:p14="http://schemas.microsoft.com/office/powerpoint/2010/main" val="3203049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2700" indent="0">
              <a:buFont typeface="Arial"/>
              <a:buNone/>
              <a:tabLst>
                <a:tab pos="185253" algn="l"/>
              </a:tabLst>
            </a:pPr>
            <a:endParaRPr lang="en-US" spc="-85" dirty="0">
              <a:highlight>
                <a:srgbClr val="FFFF00"/>
              </a:highlight>
              <a:cs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Spray is FDA-approved – it is a pre-filled, needle-free device that requires no assembly and is sprayed into one nostril while the person lays on their back</a:t>
            </a:r>
            <a:endParaRPr lang="en-US" sz="1200">
              <a:effectLst/>
              <a:latin typeface="Arial" panose="020B0604020202020204" pitchFamily="34" charset="0"/>
            </a:endParaRPr>
          </a:p>
          <a:p>
            <a:endParaRPr/>
          </a:p>
        </p:txBody>
      </p:sp>
    </p:spTree>
    <p:extLst>
      <p:ext uri="{BB962C8B-B14F-4D97-AF65-F5344CB8AC3E}">
        <p14:creationId xmlns:p14="http://schemas.microsoft.com/office/powerpoint/2010/main" val="384035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Agenda. </a:t>
            </a:r>
            <a:endParaRPr lang="en-US" dirty="0"/>
          </a:p>
        </p:txBody>
      </p:sp>
      <p:sp>
        <p:nvSpPr>
          <p:cNvPr id="4" name="Slide Number Placeholder 3"/>
          <p:cNvSpPr>
            <a:spLocks noGrp="1"/>
          </p:cNvSpPr>
          <p:nvPr>
            <p:ph type="sldNum" sz="quarter" idx="5"/>
          </p:nvPr>
        </p:nvSpPr>
        <p:spPr/>
        <p:txBody>
          <a:bodyPr/>
          <a:lstStyle/>
          <a:p>
            <a:fld id="{367FB886-F5B1-419F-BC83-E56B9B737A97}" type="slidenum">
              <a:rPr lang="en-US" smtClean="0"/>
              <a:t>2</a:t>
            </a:fld>
            <a:endParaRPr lang="en-US"/>
          </a:p>
        </p:txBody>
      </p:sp>
    </p:spTree>
    <p:extLst>
      <p:ext uri="{BB962C8B-B14F-4D97-AF65-F5344CB8AC3E}">
        <p14:creationId xmlns:p14="http://schemas.microsoft.com/office/powerpoint/2010/main" val="3363032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22</a:t>
            </a:fld>
            <a:endParaRPr lang="en-US"/>
          </a:p>
        </p:txBody>
      </p:sp>
    </p:spTree>
    <p:extLst>
      <p:ext uri="{BB962C8B-B14F-4D97-AF65-F5344CB8AC3E}">
        <p14:creationId xmlns:p14="http://schemas.microsoft.com/office/powerpoint/2010/main" val="3858469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a:cs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24</a:t>
            </a:fld>
            <a:endParaRPr lang="en-US"/>
          </a:p>
        </p:txBody>
      </p:sp>
    </p:spTree>
    <p:extLst>
      <p:ext uri="{BB962C8B-B14F-4D97-AF65-F5344CB8AC3E}">
        <p14:creationId xmlns:p14="http://schemas.microsoft.com/office/powerpoint/2010/main" val="3965627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26</a:t>
            </a:fld>
            <a:endParaRPr lang="en-US"/>
          </a:p>
        </p:txBody>
      </p:sp>
    </p:spTree>
    <p:extLst>
      <p:ext uri="{BB962C8B-B14F-4D97-AF65-F5344CB8AC3E}">
        <p14:creationId xmlns:p14="http://schemas.microsoft.com/office/powerpoint/2010/main" val="2230916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p:txBody>
      </p:sp>
    </p:spTree>
    <p:extLst>
      <p:ext uri="{BB962C8B-B14F-4D97-AF65-F5344CB8AC3E}">
        <p14:creationId xmlns:p14="http://schemas.microsoft.com/office/powerpoint/2010/main" val="2673829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p:txBody>
      </p:sp>
    </p:spTree>
    <p:extLst>
      <p:ext uri="{BB962C8B-B14F-4D97-AF65-F5344CB8AC3E}">
        <p14:creationId xmlns:p14="http://schemas.microsoft.com/office/powerpoint/2010/main" val="285248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67FB886-F5B1-419F-BC83-E56B9B737A97}" type="slidenum">
              <a:rPr lang="en-US" smtClean="0"/>
              <a:t>3</a:t>
            </a:fld>
            <a:endParaRPr lang="en-US"/>
          </a:p>
        </p:txBody>
      </p:sp>
    </p:spTree>
    <p:extLst>
      <p:ext uri="{BB962C8B-B14F-4D97-AF65-F5344CB8AC3E}">
        <p14:creationId xmlns:p14="http://schemas.microsoft.com/office/powerpoint/2010/main" val="1773714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pc="-15" dirty="0">
                <a:cs typeface="Calibri"/>
              </a:rPr>
              <a:t>First things  first – let’s gather a common understanding of the words we will be use today....</a:t>
            </a:r>
            <a:endParaRPr lang="en-US" sz="1200" spc="-15" dirty="0">
              <a:effectLst/>
              <a:cs typeface="Calibri Light"/>
            </a:endParaRPr>
          </a:p>
          <a:p>
            <a:pPr>
              <a:defRPr/>
            </a:pPr>
            <a:endParaRPr lang="en-US" spc="-15" dirty="0"/>
          </a:p>
          <a:p>
            <a:pPr>
              <a:defRPr/>
            </a:pPr>
            <a:r>
              <a:rPr lang="en-US" spc="-15" dirty="0"/>
              <a:t>Opioids: </a:t>
            </a:r>
            <a:endParaRPr lang="en-US" dirty="0"/>
          </a:p>
          <a:p>
            <a:pPr marL="171450" indent="-171450">
              <a:buFont typeface="Arial" panose="020B0604020202020204" pitchFamily="34" charset="0"/>
              <a:buChar char="•"/>
              <a:defRPr/>
            </a:pPr>
            <a:r>
              <a:rPr lang="en-US" dirty="0"/>
              <a:t>Slang</a:t>
            </a:r>
            <a:r>
              <a:rPr lang="en-US" sz="1200" dirty="0">
                <a:latin typeface="+mn-lt"/>
                <a:cs typeface="Calibri"/>
              </a:rPr>
              <a:t> terms include: OCs, Oxy, perks, </a:t>
            </a:r>
            <a:r>
              <a:rPr lang="en-US" sz="1200" dirty="0" err="1">
                <a:latin typeface="+mn-lt"/>
                <a:cs typeface="Calibri"/>
              </a:rPr>
              <a:t>vics</a:t>
            </a:r>
            <a:r>
              <a:rPr lang="en-US" sz="1200" dirty="0">
                <a:latin typeface="+mn-lt"/>
                <a:cs typeface="Calibri"/>
              </a:rPr>
              <a:t>, smack, junk, black tar, </a:t>
            </a:r>
            <a:r>
              <a:rPr lang="en-US" sz="1200" dirty="0">
                <a:latin typeface="+mn-lt"/>
                <a:ea typeface="+mn-lt"/>
                <a:cs typeface="+mn-lt"/>
              </a:rPr>
              <a:t>ills, skittles, blues, rails, </a:t>
            </a:r>
            <a:r>
              <a:rPr lang="en-US" sz="1200" dirty="0" err="1">
                <a:latin typeface="+mn-lt"/>
                <a:ea typeface="+mn-lt"/>
                <a:cs typeface="+mn-lt"/>
              </a:rPr>
              <a:t>feddy</a:t>
            </a:r>
            <a:r>
              <a:rPr lang="en-US" sz="1200" dirty="0">
                <a:latin typeface="+mn-lt"/>
                <a:ea typeface="+mn-lt"/>
                <a:cs typeface="+mn-lt"/>
              </a:rPr>
              <a:t>. (NOTE: there may be others that are more </a:t>
            </a:r>
            <a:r>
              <a:rPr lang="en-US" sz="1200" dirty="0" err="1">
                <a:latin typeface="+mn-lt"/>
                <a:ea typeface="+mn-lt"/>
                <a:cs typeface="+mn-lt"/>
              </a:rPr>
              <a:t>locatlized</a:t>
            </a:r>
            <a:r>
              <a:rPr lang="en-US" sz="1200" dirty="0">
                <a:latin typeface="+mn-lt"/>
                <a:ea typeface="+mn-lt"/>
                <a:cs typeface="+mn-lt"/>
              </a:rPr>
              <a:t>, cons adding.)</a:t>
            </a:r>
            <a:endParaRPr lang="en-US" sz="1200" dirty="0">
              <a:latin typeface="+mn-lt"/>
              <a:ea typeface="+mn-lt"/>
              <a:cs typeface="Calibri"/>
            </a:endParaRPr>
          </a:p>
          <a:p>
            <a:pPr marL="628650" lvl="1" indent="-171450">
              <a:buFont typeface="Arial" panose="020B0604020202020204" pitchFamily="34" charset="0"/>
              <a:buChar char="•"/>
              <a:defRPr/>
            </a:pPr>
            <a:r>
              <a:rPr lang="en-US" dirty="0">
                <a:hlinkClick r:id="rId3"/>
              </a:rPr>
              <a:t>https://store.samhsa.gov/sites/default/files/d7/priv/sma18-4742.pdf</a:t>
            </a:r>
            <a:endParaRPr lang="en-US" dirty="0"/>
          </a:p>
          <a:p>
            <a:endParaRPr lang="en-US" dirty="0">
              <a:cs typeface="Calibri"/>
            </a:endParaRPr>
          </a:p>
          <a:p>
            <a:r>
              <a:rPr lang="en-US" dirty="0">
                <a:cs typeface="Calibri"/>
              </a:rPr>
              <a:t>Overdose</a:t>
            </a:r>
          </a:p>
          <a:p>
            <a:pPr marL="171450" indent="-171450">
              <a:buFont typeface="Arial" panose="020B0604020202020204" pitchFamily="34" charset="0"/>
              <a:buChar char="•"/>
            </a:pPr>
            <a:r>
              <a:rPr lang="en-US" b="0" spc="-30" dirty="0">
                <a:highlight>
                  <a:srgbClr val="FFFF00"/>
                </a:highlight>
                <a:latin typeface="Calibri"/>
                <a:cs typeface="Calibri"/>
              </a:rPr>
              <a:t>Severe and sudden, may also hear the term “acute”</a:t>
            </a:r>
            <a:endParaRPr lang="en-US" b="0" dirty="0">
              <a:cs typeface="Calibri"/>
            </a:endParaRPr>
          </a:p>
          <a:p>
            <a:endParaRPr lang="en-US" dirty="0">
              <a:cs typeface="Calibri"/>
            </a:endParaRPr>
          </a:p>
          <a:p>
            <a:pPr algn="l"/>
            <a:r>
              <a:rPr lang="en-US" dirty="0">
                <a:cs typeface="Calibri"/>
              </a:rPr>
              <a:t>Naloxone</a:t>
            </a:r>
          </a:p>
          <a:p>
            <a:pPr marL="171450" indent="-171450" algn="l">
              <a:buFont typeface="Arial" panose="020B0604020202020204" pitchFamily="34" charset="0"/>
              <a:buChar char="•"/>
            </a:pPr>
            <a:r>
              <a:rPr lang="en-US" dirty="0">
                <a:cs typeface="Calibri"/>
              </a:rPr>
              <a:t>May hear the common prescription of “Narcan”</a:t>
            </a:r>
          </a:p>
        </p:txBody>
      </p:sp>
      <p:sp>
        <p:nvSpPr>
          <p:cNvPr id="4" name="Slide Number Placeholder 3"/>
          <p:cNvSpPr>
            <a:spLocks noGrp="1"/>
          </p:cNvSpPr>
          <p:nvPr>
            <p:ph type="sldNum" sz="quarter" idx="5"/>
          </p:nvPr>
        </p:nvSpPr>
        <p:spPr/>
        <p:txBody>
          <a:bodyPr/>
          <a:lstStyle/>
          <a:p>
            <a:fld id="{367FB886-F5B1-419F-BC83-E56B9B737A97}" type="slidenum">
              <a:rPr lang="en-US" smtClean="0"/>
              <a:t>4</a:t>
            </a:fld>
            <a:endParaRPr lang="en-US"/>
          </a:p>
        </p:txBody>
      </p:sp>
    </p:spTree>
    <p:extLst>
      <p:ext uri="{BB962C8B-B14F-4D97-AF65-F5344CB8AC3E}">
        <p14:creationId xmlns:p14="http://schemas.microsoft.com/office/powerpoint/2010/main" val="386197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5</a:t>
            </a:fld>
            <a:endParaRPr lang="en-US"/>
          </a:p>
        </p:txBody>
      </p:sp>
    </p:spTree>
    <p:extLst>
      <p:ext uri="{BB962C8B-B14F-4D97-AF65-F5344CB8AC3E}">
        <p14:creationId xmlns:p14="http://schemas.microsoft.com/office/powerpoint/2010/main" val="44272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We are learning about Naloxone because it is an essential tool to save a life.</a:t>
            </a:r>
            <a:br>
              <a:rPr lang="en-US" sz="1800" dirty="0">
                <a:effectLst/>
                <a:latin typeface="Segoe UI" panose="020B0502040204020203" pitchFamily="34" charset="0"/>
              </a:rPr>
            </a:br>
            <a:endParaRPr lang="en-US" b="1" dirty="0"/>
          </a:p>
          <a:p>
            <a:pPr marL="171450" indent="-171450">
              <a:buFont typeface="Arial" panose="020B0604020202020204" pitchFamily="34" charset="0"/>
              <a:buChar char="•"/>
            </a:pPr>
            <a:r>
              <a:rPr lang="en-US" dirty="0"/>
              <a:t>Unfortunately, anyone can experience an overdose. We all make mistakes, and sometimes we grab the wrong medication or misread instructions.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Sometimes family members may not know they are at a higher risk of an overdose, like if they have chronic health problems like COPD.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a great deal of stigma around persons with Substance Use Disorder, or SUD. This may stem from a belief that SUD is a personal choice or a moral failing rather than a chronic, treatable disease from which patients can recover and continue to lead healthy lives. This stigma also contributes to negative attitudes toward Naloxone and the false belief that naloxone is only needed for persons with OUD. This continues to be a major barrier to naloxone distribution and harm reduction efforts to prevent opioid overdose. </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Did you know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American Indian/ Alaska Native overdose rates increased by 39% between 2019-2020. </a:t>
            </a:r>
          </a:p>
          <a:p>
            <a:pPr marL="628650" lvl="1" indent="-171450">
              <a:buFont typeface="Arial" panose="020B0604020202020204" pitchFamily="34" charset="0"/>
              <a:buChar char="•"/>
            </a:pPr>
            <a:r>
              <a:rPr lang="en-US" b="0" i="0" dirty="0">
                <a:solidFill>
                  <a:srgbClr val="000000"/>
                </a:solidFill>
                <a:effectLst/>
                <a:latin typeface="Open Sans" panose="020B0606030504020204" pitchFamily="34" charset="0"/>
              </a:rPr>
              <a:t>Some conditions in the places where people live, work, and play can widen these disparities. For instance, rural areas and low income areas have higher rates of overdose deaths. </a:t>
            </a:r>
          </a:p>
          <a:p>
            <a:pPr marL="628650" lvl="1" indent="-171450">
              <a:buFont typeface="Arial" panose="020B0604020202020204" pitchFamily="34" charset="0"/>
              <a:buChar char="•"/>
            </a:pPr>
            <a:r>
              <a:rPr lang="en-US" b="0" i="0" dirty="0">
                <a:solidFill>
                  <a:srgbClr val="000000"/>
                </a:solidFill>
                <a:effectLst/>
                <a:latin typeface="Open Sans" panose="020B0606030504020204" pitchFamily="34" charset="0"/>
              </a:rPr>
              <a:t>Comprehensive, community-based prevention and response efforts should incorporate proven, culturally responsive actions that address disparities in drug overdose deaths and the inequities that contribute to them.</a:t>
            </a:r>
          </a:p>
          <a:p>
            <a:pPr marL="742950" lvl="1" indent="-285750">
              <a:buFont typeface="Arial"/>
              <a:buChar char="•"/>
            </a:pPr>
            <a:r>
              <a:rPr lang="en-US" b="1" i="1" dirty="0">
                <a:latin typeface="+mn-lt"/>
              </a:rPr>
              <a:t>https://www.cdc.gov/vitalsigns/overdose-death-disparities/index.html</a:t>
            </a:r>
            <a:endParaRPr lang="en-US" b="1" i="1" dirty="0"/>
          </a:p>
        </p:txBody>
      </p:sp>
    </p:spTree>
    <p:extLst>
      <p:ext uri="{BB962C8B-B14F-4D97-AF65-F5344CB8AC3E}">
        <p14:creationId xmlns:p14="http://schemas.microsoft.com/office/powerpoint/2010/main" val="145045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7</a:t>
            </a:fld>
            <a:endParaRPr lang="en-US"/>
          </a:p>
        </p:txBody>
      </p:sp>
    </p:spTree>
    <p:extLst>
      <p:ext uri="{BB962C8B-B14F-4D97-AF65-F5344CB8AC3E}">
        <p14:creationId xmlns:p14="http://schemas.microsoft.com/office/powerpoint/2010/main" val="330821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defRPr/>
            </a:pPr>
            <a:r>
              <a:rPr lang="en-US" dirty="0">
                <a:latin typeface="Calibri Light"/>
                <a:cs typeface="Calibri Light"/>
              </a:rPr>
              <a:t>As we talked about in the last slide, overdoses can unfortunately occur in anyone. They are accidents. We should learn what happens during an overdose. </a:t>
            </a:r>
          </a:p>
          <a:p>
            <a:pPr>
              <a:defRPr/>
            </a:pPr>
            <a:endParaRPr lang="en-US" dirty="0">
              <a:latin typeface="Calibri Light"/>
              <a:cs typeface="Calibri Light"/>
            </a:endParaRP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lang="en-US" sz="1200" spc="-15" dirty="0">
                <a:latin typeface="Calibri Light"/>
                <a:cs typeface="Calibri Light"/>
              </a:rPr>
              <a:t>Opi</a:t>
            </a:r>
            <a:r>
              <a:rPr lang="en-US" sz="1200" spc="-5" dirty="0">
                <a:latin typeface="Calibri Light"/>
                <a:cs typeface="Calibri Light"/>
              </a:rPr>
              <a:t>o</a:t>
            </a:r>
            <a:r>
              <a:rPr lang="en-US" sz="1200" spc="-15" dirty="0">
                <a:latin typeface="Calibri Light"/>
                <a:cs typeface="Calibri Light"/>
              </a:rPr>
              <a:t>ids</a:t>
            </a:r>
            <a:r>
              <a:rPr lang="en-US" sz="1200" spc="-10" dirty="0">
                <a:latin typeface="Calibri Light"/>
                <a:cs typeface="Calibri Light"/>
              </a:rPr>
              <a:t> </a:t>
            </a:r>
            <a:r>
              <a:rPr lang="en-US" sz="1200" spc="-15" dirty="0">
                <a:latin typeface="Calibri Light"/>
                <a:cs typeface="Calibri Light"/>
              </a:rPr>
              <a:t>supp</a:t>
            </a:r>
            <a:r>
              <a:rPr lang="en-US" sz="1200" spc="-50" dirty="0">
                <a:latin typeface="Calibri Light"/>
                <a:cs typeface="Calibri Light"/>
              </a:rPr>
              <a:t>r</a:t>
            </a:r>
            <a:r>
              <a:rPr lang="en-US" sz="1200" spc="-15" dirty="0">
                <a:latin typeface="Calibri Light"/>
                <a:cs typeface="Calibri Light"/>
              </a:rPr>
              <a:t>es</a:t>
            </a:r>
            <a:r>
              <a:rPr lang="en-US" sz="1200" spc="-10" dirty="0">
                <a:latin typeface="Calibri Light"/>
                <a:cs typeface="Calibri Light"/>
              </a:rPr>
              <a:t>s </a:t>
            </a:r>
            <a:r>
              <a:rPr lang="en-US" sz="1200" spc="-15" dirty="0">
                <a:latin typeface="Calibri Light"/>
                <a:cs typeface="Calibri Light"/>
              </a:rPr>
              <a:t>th</a:t>
            </a:r>
            <a:r>
              <a:rPr lang="en-US" sz="1200" dirty="0">
                <a:latin typeface="Calibri Light"/>
                <a:cs typeface="Calibri Light"/>
              </a:rPr>
              <a:t>e </a:t>
            </a:r>
            <a:r>
              <a:rPr lang="en-US" sz="1200" spc="-15" dirty="0">
                <a:latin typeface="Calibri Light"/>
                <a:cs typeface="Calibri Light"/>
              </a:rPr>
              <a:t>u</a:t>
            </a:r>
            <a:r>
              <a:rPr lang="en-US" sz="1200" spc="-50" dirty="0">
                <a:latin typeface="Calibri Light"/>
                <a:cs typeface="Calibri Light"/>
              </a:rPr>
              <a:t>r</a:t>
            </a:r>
            <a:r>
              <a:rPr lang="en-US" sz="1200" spc="-25" dirty="0">
                <a:latin typeface="Calibri Light"/>
                <a:cs typeface="Calibri Light"/>
              </a:rPr>
              <a:t>g</a:t>
            </a:r>
            <a:r>
              <a:rPr lang="en-US" sz="1200" dirty="0">
                <a:latin typeface="Calibri Light"/>
                <a:cs typeface="Calibri Light"/>
              </a:rPr>
              <a:t>e </a:t>
            </a:r>
            <a:r>
              <a:rPr lang="en-US" sz="1200" spc="-35" dirty="0">
                <a:latin typeface="Calibri Light"/>
                <a:cs typeface="Calibri Light"/>
              </a:rPr>
              <a:t>t</a:t>
            </a:r>
            <a:r>
              <a:rPr lang="en-US" sz="1200" dirty="0">
                <a:latin typeface="Calibri Light"/>
                <a:cs typeface="Calibri Light"/>
              </a:rPr>
              <a:t>o</a:t>
            </a:r>
            <a:r>
              <a:rPr lang="en-US" sz="1200" spc="-20" dirty="0">
                <a:latin typeface="Calibri Light"/>
                <a:cs typeface="Calibri Light"/>
              </a:rPr>
              <a:t> </a:t>
            </a:r>
            <a:r>
              <a:rPr lang="en-US" sz="1200" spc="-15" dirty="0">
                <a:latin typeface="Calibri Light"/>
                <a:cs typeface="Calibri Light"/>
              </a:rPr>
              <a:t>b</a:t>
            </a:r>
            <a:r>
              <a:rPr lang="en-US" sz="1200" spc="-50" dirty="0">
                <a:latin typeface="Calibri Light"/>
                <a:cs typeface="Calibri Light"/>
              </a:rPr>
              <a:t>r</a:t>
            </a:r>
            <a:r>
              <a:rPr lang="en-US" sz="1200" spc="-15" dirty="0">
                <a:latin typeface="Calibri Light"/>
                <a:cs typeface="Calibri Light"/>
              </a:rPr>
              <a:t>e</a:t>
            </a:r>
            <a:r>
              <a:rPr lang="en-US" sz="1200" spc="-45" dirty="0">
                <a:latin typeface="Calibri Light"/>
                <a:cs typeface="Calibri Light"/>
              </a:rPr>
              <a:t>a</a:t>
            </a:r>
            <a:r>
              <a:rPr lang="en-US" sz="1200" spc="-15" dirty="0">
                <a:latin typeface="Calibri Light"/>
                <a:cs typeface="Calibri Light"/>
              </a:rPr>
              <a:t>th</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5" dirty="0">
                <a:latin typeface="Calibri Light"/>
                <a:cs typeface="Calibri Light"/>
              </a:rPr>
              <a:t>C</a:t>
            </a:r>
            <a:r>
              <a:rPr lang="en-US" sz="1200" spc="-20" dirty="0">
                <a:latin typeface="Calibri Light"/>
                <a:cs typeface="Calibri Light"/>
              </a:rPr>
              <a:t>a</a:t>
            </a:r>
            <a:r>
              <a:rPr lang="en-US" sz="1200" spc="-15" dirty="0">
                <a:latin typeface="Calibri Light"/>
                <a:cs typeface="Calibri Light"/>
              </a:rPr>
              <a:t>rb</a:t>
            </a:r>
            <a:r>
              <a:rPr lang="en-US" sz="1200" spc="-5" dirty="0">
                <a:latin typeface="Calibri Light"/>
                <a:cs typeface="Calibri Light"/>
              </a:rPr>
              <a:t>o</a:t>
            </a:r>
            <a:r>
              <a:rPr lang="en-US" sz="1200" dirty="0">
                <a:latin typeface="Calibri Light"/>
                <a:cs typeface="Calibri Light"/>
              </a:rPr>
              <a:t>n </a:t>
            </a:r>
            <a:r>
              <a:rPr lang="en-US" sz="1200" spc="-15" dirty="0">
                <a:latin typeface="Calibri Light"/>
                <a:cs typeface="Calibri Light"/>
              </a:rPr>
              <a:t>d</a:t>
            </a:r>
            <a:r>
              <a:rPr lang="en-US" sz="1200" spc="-5" dirty="0">
                <a:latin typeface="Calibri Light"/>
                <a:cs typeface="Calibri Light"/>
              </a:rPr>
              <a:t>i</a:t>
            </a:r>
            <a:r>
              <a:rPr lang="en-US" sz="1200" spc="-55" dirty="0">
                <a:latin typeface="Calibri Light"/>
                <a:cs typeface="Calibri Light"/>
              </a:rPr>
              <a:t>o</a:t>
            </a:r>
            <a:r>
              <a:rPr lang="en-US" sz="1200" dirty="0">
                <a:latin typeface="Calibri Light"/>
                <a:cs typeface="Calibri Light"/>
              </a:rPr>
              <a:t>x</a:t>
            </a:r>
            <a:r>
              <a:rPr lang="en-US" sz="1200" spc="-15" dirty="0">
                <a:latin typeface="Calibri Light"/>
                <a:cs typeface="Calibri Light"/>
              </a:rPr>
              <a:t>id</a:t>
            </a:r>
            <a:r>
              <a:rPr lang="en-US" sz="1200" dirty="0">
                <a:latin typeface="Calibri Light"/>
                <a:cs typeface="Calibri Light"/>
              </a:rPr>
              <a:t>e</a:t>
            </a:r>
            <a:r>
              <a:rPr lang="en-US" sz="1200" spc="-15" dirty="0">
                <a:latin typeface="Calibri Light"/>
                <a:cs typeface="Calibri Light"/>
              </a:rPr>
              <a:t> l</a:t>
            </a:r>
            <a:r>
              <a:rPr lang="en-US" sz="1200" spc="-25" dirty="0">
                <a:latin typeface="Calibri Light"/>
                <a:cs typeface="Calibri Light"/>
              </a:rPr>
              <a:t>e</a:t>
            </a:r>
            <a:r>
              <a:rPr lang="en-US" sz="1200" spc="-40" dirty="0">
                <a:latin typeface="Calibri Light"/>
                <a:cs typeface="Calibri Light"/>
              </a:rPr>
              <a:t>v</a:t>
            </a:r>
            <a:r>
              <a:rPr lang="en-US" sz="1200" dirty="0">
                <a:latin typeface="Calibri Light"/>
                <a:cs typeface="Calibri Light"/>
              </a:rPr>
              <a:t>e</a:t>
            </a:r>
            <a:r>
              <a:rPr lang="en-US" sz="1200" spc="-15" dirty="0">
                <a:latin typeface="Calibri Light"/>
                <a:cs typeface="Calibri Light"/>
              </a:rPr>
              <a:t>ls in</a:t>
            </a:r>
            <a:r>
              <a:rPr lang="en-US" sz="1200" spc="-5" dirty="0">
                <a:latin typeface="Calibri Light"/>
                <a:cs typeface="Calibri Light"/>
              </a:rPr>
              <a:t>c</a:t>
            </a:r>
            <a:r>
              <a:rPr lang="en-US" sz="1200" spc="-50" dirty="0">
                <a:latin typeface="Calibri Light"/>
                <a:cs typeface="Calibri Light"/>
              </a:rPr>
              <a:t>r</a:t>
            </a:r>
            <a:r>
              <a:rPr lang="en-US" sz="1200" dirty="0">
                <a:latin typeface="Calibri Light"/>
                <a:cs typeface="Calibri Light"/>
              </a:rPr>
              <a:t>e</a:t>
            </a:r>
            <a:r>
              <a:rPr lang="en-US" sz="1200" spc="-20" dirty="0">
                <a:latin typeface="Calibri Light"/>
                <a:cs typeface="Calibri Light"/>
              </a:rPr>
              <a:t>as</a:t>
            </a:r>
            <a:r>
              <a:rPr lang="en-US" sz="1200" dirty="0">
                <a:latin typeface="Calibri Light"/>
                <a:cs typeface="Calibri Light"/>
              </a:rPr>
              <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15" dirty="0">
                <a:latin typeface="Calibri Light"/>
                <a:cs typeface="Calibri Light"/>
              </a:rPr>
              <a:t>O</a:t>
            </a:r>
            <a:r>
              <a:rPr lang="en-US" sz="1200" dirty="0">
                <a:latin typeface="Calibri Light"/>
                <a:cs typeface="Calibri Light"/>
              </a:rPr>
              <a:t>x</a:t>
            </a:r>
            <a:r>
              <a:rPr lang="en-US" sz="1200" spc="-55" dirty="0">
                <a:latin typeface="Calibri Light"/>
                <a:cs typeface="Calibri Light"/>
              </a:rPr>
              <a:t>y</a:t>
            </a:r>
            <a:r>
              <a:rPr lang="en-US" sz="1200" spc="-25" dirty="0">
                <a:latin typeface="Calibri Light"/>
                <a:cs typeface="Calibri Light"/>
              </a:rPr>
              <a:t>g</a:t>
            </a:r>
            <a:r>
              <a:rPr lang="en-US" sz="1200" spc="-15" dirty="0">
                <a:latin typeface="Calibri Light"/>
                <a:cs typeface="Calibri Light"/>
              </a:rPr>
              <a:t>en l</a:t>
            </a:r>
            <a:r>
              <a:rPr lang="en-US" sz="1200" spc="-10" dirty="0">
                <a:latin typeface="Calibri Light"/>
                <a:cs typeface="Calibri Light"/>
              </a:rPr>
              <a:t>e</a:t>
            </a:r>
            <a:r>
              <a:rPr lang="en-US" sz="1200" spc="-40" dirty="0">
                <a:latin typeface="Calibri Light"/>
                <a:cs typeface="Calibri Light"/>
              </a:rPr>
              <a:t>v</a:t>
            </a:r>
            <a:r>
              <a:rPr lang="en-US" sz="1200" spc="-15" dirty="0">
                <a:latin typeface="Calibri Light"/>
                <a:cs typeface="Calibri Light"/>
              </a:rPr>
              <a:t>el</a:t>
            </a:r>
            <a:r>
              <a:rPr lang="en-US" sz="1200" spc="-10" dirty="0">
                <a:latin typeface="Calibri Light"/>
                <a:cs typeface="Calibri Light"/>
              </a:rPr>
              <a:t>s</a:t>
            </a:r>
            <a:r>
              <a:rPr lang="en-US" sz="1200" spc="-20" dirty="0">
                <a:latin typeface="Calibri Light"/>
                <a:cs typeface="Calibri Light"/>
              </a:rPr>
              <a:t> </a:t>
            </a:r>
            <a:r>
              <a:rPr lang="en-US" sz="1200" spc="-15" dirty="0">
                <a:latin typeface="Calibri Light"/>
                <a:cs typeface="Calibri Light"/>
              </a:rPr>
              <a:t>d</a:t>
            </a:r>
            <a:r>
              <a:rPr lang="en-US" sz="1200" dirty="0">
                <a:latin typeface="Calibri Light"/>
                <a:cs typeface="Calibri Light"/>
              </a:rPr>
              <a:t>e</a:t>
            </a:r>
            <a:r>
              <a:rPr lang="en-US" sz="1200" spc="-5" dirty="0">
                <a:latin typeface="Calibri Light"/>
                <a:cs typeface="Calibri Light"/>
              </a:rPr>
              <a:t>c</a:t>
            </a:r>
            <a:r>
              <a:rPr lang="en-US" sz="1200" spc="-50" dirty="0">
                <a:latin typeface="Calibri Light"/>
                <a:cs typeface="Calibri Light"/>
              </a:rPr>
              <a:t>r</a:t>
            </a:r>
            <a:r>
              <a:rPr lang="en-US" sz="1200" spc="-15" dirty="0">
                <a:latin typeface="Calibri Light"/>
                <a:cs typeface="Calibri Light"/>
              </a:rPr>
              <a:t>e</a:t>
            </a:r>
            <a:r>
              <a:rPr lang="en-US" sz="1200" spc="-20" dirty="0">
                <a:latin typeface="Calibri Light"/>
                <a:cs typeface="Calibri Light"/>
              </a:rPr>
              <a:t>as</a:t>
            </a:r>
            <a:r>
              <a:rPr lang="en-US" sz="1200" dirty="0">
                <a:latin typeface="Calibri Light"/>
                <a:cs typeface="Calibri Light"/>
              </a:rPr>
              <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35" dirty="0">
                <a:latin typeface="Calibri Light"/>
                <a:cs typeface="Calibri Light"/>
              </a:rPr>
              <a:t>P</a:t>
            </a:r>
            <a:r>
              <a:rPr lang="en-US" sz="1200" spc="-60" dirty="0">
                <a:latin typeface="Calibri Light"/>
                <a:cs typeface="Calibri Light"/>
              </a:rPr>
              <a:t>r</a:t>
            </a:r>
            <a:r>
              <a:rPr lang="en-US" sz="1200" spc="-5" dirty="0">
                <a:latin typeface="Calibri Light"/>
                <a:cs typeface="Calibri Light"/>
              </a:rPr>
              <a:t>oc</a:t>
            </a:r>
            <a:r>
              <a:rPr lang="en-US" sz="1200" dirty="0">
                <a:latin typeface="Calibri Light"/>
                <a:cs typeface="Calibri Light"/>
              </a:rPr>
              <a:t>e</a:t>
            </a:r>
            <a:r>
              <a:rPr lang="en-US" sz="1200" spc="-15" dirty="0">
                <a:latin typeface="Calibri Light"/>
                <a:cs typeface="Calibri Light"/>
              </a:rPr>
              <a:t>s</a:t>
            </a:r>
            <a:r>
              <a:rPr lang="en-US" sz="1200" spc="-10" dirty="0">
                <a:latin typeface="Calibri Light"/>
                <a:cs typeface="Calibri Light"/>
              </a:rPr>
              <a:t>s </a:t>
            </a:r>
            <a:r>
              <a:rPr lang="en-US" sz="1200" spc="-45" dirty="0">
                <a:latin typeface="Calibri Light"/>
                <a:cs typeface="Calibri Light"/>
              </a:rPr>
              <a:t>t</a:t>
            </a:r>
            <a:r>
              <a:rPr lang="en-US" sz="1200" spc="-20" dirty="0">
                <a:latin typeface="Calibri Light"/>
                <a:cs typeface="Calibri Light"/>
              </a:rPr>
              <a:t>a</a:t>
            </a:r>
            <a:r>
              <a:rPr lang="en-US" sz="1200" spc="-105" dirty="0">
                <a:latin typeface="Calibri Light"/>
                <a:cs typeface="Calibri Light"/>
              </a:rPr>
              <a:t>k</a:t>
            </a:r>
            <a:r>
              <a:rPr lang="en-US" sz="1200" dirty="0">
                <a:latin typeface="Calibri Light"/>
                <a:cs typeface="Calibri Light"/>
              </a:rPr>
              <a:t>e</a:t>
            </a:r>
            <a:r>
              <a:rPr lang="en-US" sz="1200" spc="-10" dirty="0">
                <a:latin typeface="Calibri Light"/>
                <a:cs typeface="Calibri Light"/>
              </a:rPr>
              <a:t>s t</a:t>
            </a:r>
            <a:r>
              <a:rPr lang="en-US" sz="1200" spc="-15" dirty="0">
                <a:latin typeface="Calibri Light"/>
                <a:cs typeface="Calibri Light"/>
              </a:rPr>
              <a:t>i</a:t>
            </a:r>
            <a:r>
              <a:rPr lang="en-US" sz="1200" spc="-5" dirty="0">
                <a:latin typeface="Calibri Light"/>
                <a:cs typeface="Calibri Light"/>
              </a:rPr>
              <a:t>m</a:t>
            </a:r>
            <a:r>
              <a:rPr lang="en-US" sz="1200" dirty="0">
                <a:latin typeface="Calibri Light"/>
                <a:cs typeface="Calibri Light"/>
              </a:rPr>
              <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Light"/>
                <a:cs typeface="Calibri Light"/>
              </a:rPr>
              <a:t>T</a:t>
            </a:r>
            <a:r>
              <a:rPr lang="en-US" sz="1200" spc="-15" dirty="0">
                <a:latin typeface="Calibri Light"/>
                <a:cs typeface="Calibri Light"/>
              </a:rPr>
              <a:t>he</a:t>
            </a:r>
            <a:r>
              <a:rPr lang="en-US" sz="1200" spc="-50" dirty="0">
                <a:latin typeface="Calibri Light"/>
                <a:cs typeface="Calibri Light"/>
              </a:rPr>
              <a:t>r</a:t>
            </a:r>
            <a:r>
              <a:rPr lang="en-US" sz="1200" dirty="0">
                <a:latin typeface="Calibri Light"/>
                <a:cs typeface="Calibri Light"/>
              </a:rPr>
              <a:t>e</a:t>
            </a:r>
            <a:r>
              <a:rPr lang="en-US" sz="1200" spc="-5" dirty="0">
                <a:latin typeface="Calibri Light"/>
                <a:cs typeface="Calibri Light"/>
              </a:rPr>
              <a:t> </a:t>
            </a:r>
            <a:r>
              <a:rPr lang="en-US" sz="1200" spc="-15" dirty="0">
                <a:latin typeface="Calibri Light"/>
                <a:cs typeface="Calibri Light"/>
              </a:rPr>
              <a:t>i</a:t>
            </a:r>
            <a:r>
              <a:rPr lang="en-US" sz="1200" spc="-10" dirty="0">
                <a:latin typeface="Calibri Light"/>
                <a:cs typeface="Calibri Light"/>
              </a:rPr>
              <a:t>s</a:t>
            </a:r>
            <a:r>
              <a:rPr lang="en-US" sz="1200" spc="-20" dirty="0">
                <a:latin typeface="Calibri Light"/>
                <a:cs typeface="Calibri Light"/>
              </a:rPr>
              <a:t> </a:t>
            </a:r>
            <a:r>
              <a:rPr lang="en-US" sz="1200" spc="-10" dirty="0">
                <a:latin typeface="Calibri Light"/>
                <a:cs typeface="Calibri Light"/>
              </a:rPr>
              <a:t>t</a:t>
            </a:r>
            <a:r>
              <a:rPr lang="en-US" sz="1200" spc="-15" dirty="0">
                <a:latin typeface="Calibri Light"/>
                <a:cs typeface="Calibri Light"/>
              </a:rPr>
              <a:t>i</a:t>
            </a:r>
            <a:r>
              <a:rPr lang="en-US" sz="1200" spc="-5" dirty="0">
                <a:latin typeface="Calibri Light"/>
                <a:cs typeface="Calibri Light"/>
              </a:rPr>
              <a:t>m</a:t>
            </a:r>
            <a:r>
              <a:rPr lang="en-US" sz="1200" dirty="0">
                <a:latin typeface="Calibri Light"/>
                <a:cs typeface="Calibri Light"/>
              </a:rPr>
              <a:t>e</a:t>
            </a:r>
            <a:r>
              <a:rPr lang="en-US" sz="1200" spc="-5" dirty="0">
                <a:latin typeface="Calibri Light"/>
                <a:cs typeface="Calibri Light"/>
              </a:rPr>
              <a:t> </a:t>
            </a:r>
            <a:r>
              <a:rPr lang="en-US" sz="1200" spc="-35" dirty="0">
                <a:latin typeface="Calibri Light"/>
                <a:cs typeface="Calibri Light"/>
              </a:rPr>
              <a:t>t</a:t>
            </a:r>
            <a:r>
              <a:rPr lang="en-US" sz="1200" dirty="0">
                <a:latin typeface="Calibri Light"/>
                <a:cs typeface="Calibri Light"/>
              </a:rPr>
              <a:t>o</a:t>
            </a:r>
            <a:r>
              <a:rPr lang="en-US" sz="1200" spc="-20" dirty="0">
                <a:latin typeface="Calibri Light"/>
                <a:cs typeface="Calibri Light"/>
              </a:rPr>
              <a:t> </a:t>
            </a:r>
            <a:r>
              <a:rPr lang="en-US" sz="1200" spc="-50" dirty="0">
                <a:latin typeface="Calibri Light"/>
                <a:cs typeface="Calibri Light"/>
              </a:rPr>
              <a:t>r</a:t>
            </a:r>
            <a:r>
              <a:rPr lang="en-US" sz="1200" spc="-15" dirty="0">
                <a:latin typeface="Calibri Light"/>
                <a:cs typeface="Calibri Light"/>
              </a:rPr>
              <a:t>esp</a:t>
            </a:r>
            <a:r>
              <a:rPr lang="en-US" sz="1200" spc="-5" dirty="0">
                <a:latin typeface="Calibri Light"/>
                <a:cs typeface="Calibri Light"/>
              </a:rPr>
              <a:t>o</a:t>
            </a:r>
            <a:r>
              <a:rPr lang="en-US" sz="1200" spc="-15" dirty="0">
                <a:latin typeface="Calibri Light"/>
                <a:cs typeface="Calibri Light"/>
              </a:rPr>
              <a:t>nd,</a:t>
            </a:r>
            <a:r>
              <a:rPr lang="en-US" sz="1200" spc="-10" dirty="0">
                <a:latin typeface="Calibri Light"/>
                <a:cs typeface="Calibri Light"/>
              </a:rPr>
              <a:t> but</a:t>
            </a:r>
            <a:r>
              <a:rPr lang="en-US" sz="1200" spc="-15" dirty="0">
                <a:latin typeface="Calibri Light"/>
                <a:cs typeface="Calibri Light"/>
              </a:rPr>
              <a:t> n</a:t>
            </a:r>
            <a:r>
              <a:rPr lang="en-US" sz="1200" dirty="0">
                <a:latin typeface="Calibri Light"/>
                <a:cs typeface="Calibri Light"/>
              </a:rPr>
              <a:t>o</a:t>
            </a:r>
            <a:r>
              <a:rPr lang="en-US" sz="1200" spc="-10" dirty="0">
                <a:latin typeface="Calibri Light"/>
                <a:cs typeface="Calibri Light"/>
              </a:rPr>
              <a:t> t</a:t>
            </a:r>
            <a:r>
              <a:rPr lang="en-US" sz="1200" spc="-15" dirty="0">
                <a:latin typeface="Calibri Light"/>
                <a:cs typeface="Calibri Light"/>
              </a:rPr>
              <a:t>i</a:t>
            </a:r>
            <a:r>
              <a:rPr lang="en-US" sz="1200" spc="-5" dirty="0">
                <a:latin typeface="Calibri Light"/>
                <a:cs typeface="Calibri Light"/>
              </a:rPr>
              <a:t>m</a:t>
            </a:r>
            <a:r>
              <a:rPr lang="en-US" sz="1200" dirty="0">
                <a:latin typeface="Calibri Light"/>
                <a:cs typeface="Calibri Light"/>
              </a:rPr>
              <a:t>e</a:t>
            </a:r>
            <a:r>
              <a:rPr lang="en-US" sz="1200" spc="-5" dirty="0">
                <a:latin typeface="Calibri Light"/>
                <a:cs typeface="Calibri Light"/>
              </a:rPr>
              <a:t> </a:t>
            </a:r>
            <a:r>
              <a:rPr lang="en-US" sz="1200" spc="-35" dirty="0">
                <a:latin typeface="Calibri Light"/>
                <a:cs typeface="Calibri Light"/>
              </a:rPr>
              <a:t>t</a:t>
            </a:r>
            <a:r>
              <a:rPr lang="en-US" sz="1200" dirty="0">
                <a:latin typeface="Calibri Light"/>
                <a:cs typeface="Calibri Light"/>
              </a:rPr>
              <a:t>o</a:t>
            </a:r>
            <a:r>
              <a:rPr lang="en-US" sz="1200" spc="-10" dirty="0">
                <a:latin typeface="Calibri Light"/>
                <a:cs typeface="Calibri Light"/>
              </a:rPr>
              <a:t> </a:t>
            </a:r>
            <a:r>
              <a:rPr lang="en-US" sz="1200" spc="-45" dirty="0">
                <a:latin typeface="Calibri Light"/>
                <a:cs typeface="Calibri Light"/>
              </a:rPr>
              <a:t>w</a:t>
            </a:r>
            <a:r>
              <a:rPr lang="en-US" sz="1200" spc="-20" dirty="0">
                <a:latin typeface="Calibri Light"/>
                <a:cs typeface="Calibri Light"/>
              </a:rPr>
              <a:t>a</a:t>
            </a:r>
            <a:r>
              <a:rPr lang="en-US" sz="1200" spc="-40" dirty="0">
                <a:latin typeface="Calibri Light"/>
                <a:cs typeface="Calibri Light"/>
              </a:rPr>
              <a:t>s</a:t>
            </a:r>
            <a:r>
              <a:rPr lang="en-US" sz="1200" spc="-35" dirty="0">
                <a:latin typeface="Calibri Light"/>
                <a:cs typeface="Calibri Light"/>
              </a:rPr>
              <a:t>t</a:t>
            </a:r>
            <a:r>
              <a:rPr lang="en-US" sz="1200" dirty="0">
                <a:latin typeface="Calibri Light"/>
                <a:cs typeface="Calibri Light"/>
              </a:rPr>
              <a:t>e</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FB886-F5B1-419F-BC83-E56B9B737A97}" type="slidenum">
              <a:rPr lang="en-US" smtClean="0"/>
              <a:t>9</a:t>
            </a:fld>
            <a:endParaRPr lang="en-US"/>
          </a:p>
        </p:txBody>
      </p:sp>
    </p:spTree>
    <p:extLst>
      <p:ext uri="{BB962C8B-B14F-4D97-AF65-F5344CB8AC3E}">
        <p14:creationId xmlns:p14="http://schemas.microsoft.com/office/powerpoint/2010/main" val="2917865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395C5C9-164C-46B3-A87E-7660D39D3106}" type="datetime2">
              <a:rPr lang="en-US" smtClean="0"/>
              <a:t>Wednesday, March 15, 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lgn="l"/>
            <a:r>
              <a:rPr lang="en-US"/>
              <a:t>Sample Footer Text</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423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Wednesday, March 15, 2023</a:t>
            </a:fld>
            <a:endParaRPr lang="en-US"/>
          </a:p>
        </p:txBody>
      </p:sp>
      <p:sp>
        <p:nvSpPr>
          <p:cNvPr id="6" name="Footer Placeholder 5"/>
          <p:cNvSpPr>
            <a:spLocks noGrp="1"/>
          </p:cNvSpPr>
          <p:nvPr>
            <p:ph type="ftr" sz="quarter" idx="11"/>
          </p:nvPr>
        </p:nvSpPr>
        <p:spPr/>
        <p:txBody>
          <a:bodyPr/>
          <a:lstStyle/>
          <a:p>
            <a:pPr algn="l"/>
            <a:r>
              <a:rPr lang="en-US"/>
              <a:t>Sample Footer Text</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val="17336123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Wednesday, March 15, 2023</a:t>
            </a:fld>
            <a:endParaRPr lang="en-US"/>
          </a:p>
        </p:txBody>
      </p:sp>
      <p:sp>
        <p:nvSpPr>
          <p:cNvPr id="5" name="Footer Placeholder 4"/>
          <p:cNvSpPr>
            <a:spLocks noGrp="1"/>
          </p:cNvSpPr>
          <p:nvPr>
            <p:ph type="ftr" sz="quarter" idx="11"/>
          </p:nvPr>
        </p:nvSpPr>
        <p:spPr/>
        <p:txBody>
          <a:bodyPr/>
          <a:lstStyle/>
          <a:p>
            <a:pPr algn="l"/>
            <a:r>
              <a:rPr lang="en-US"/>
              <a:t>Sample Footer Text</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val="550097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Wednesday, March 15, 2023</a:t>
            </a:fld>
            <a:endParaRPr lang="en-US"/>
          </a:p>
        </p:txBody>
      </p:sp>
      <p:sp>
        <p:nvSpPr>
          <p:cNvPr id="5" name="Footer Placeholder 4"/>
          <p:cNvSpPr>
            <a:spLocks noGrp="1"/>
          </p:cNvSpPr>
          <p:nvPr>
            <p:ph type="ftr" sz="quarter" idx="11"/>
          </p:nvPr>
        </p:nvSpPr>
        <p:spPr/>
        <p:txBody>
          <a:bodyPr/>
          <a:lstStyle/>
          <a:p>
            <a:pPr algn="l"/>
            <a:r>
              <a:rPr lang="en-US"/>
              <a:t>Sample Footer Text</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val="2531371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Wednesday, March 15, 2023</a:t>
            </a:fld>
            <a:endParaRPr lang="en-US"/>
          </a:p>
        </p:txBody>
      </p:sp>
      <p:sp>
        <p:nvSpPr>
          <p:cNvPr id="5" name="Footer Placeholder 4"/>
          <p:cNvSpPr>
            <a:spLocks noGrp="1"/>
          </p:cNvSpPr>
          <p:nvPr>
            <p:ph type="ftr" sz="quarter" idx="11"/>
          </p:nvPr>
        </p:nvSpPr>
        <p:spPr/>
        <p:txBody>
          <a:bodyPr/>
          <a:lstStyle/>
          <a:p>
            <a:pPr algn="l"/>
            <a:r>
              <a:rPr lang="en-US"/>
              <a:t>Sample Footer Text</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val="29600526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EA2CF1-0EB2-4673-802D-3371233E4A77}" type="datetime2">
              <a:rPr lang="en-US" smtClean="0"/>
              <a:t>Wednesday, March 15, 2023</a:t>
            </a:fld>
            <a:endParaRPr lang="en-US"/>
          </a:p>
        </p:txBody>
      </p:sp>
      <p:sp>
        <p:nvSpPr>
          <p:cNvPr id="8" name="Footer Placeholder 7"/>
          <p:cNvSpPr>
            <a:spLocks noGrp="1"/>
          </p:cNvSpPr>
          <p:nvPr>
            <p:ph type="ftr" sz="quarter" idx="11"/>
          </p:nvPr>
        </p:nvSpPr>
        <p:spPr/>
        <p:txBody>
          <a:bodyPr/>
          <a:lstStyle/>
          <a:p>
            <a:pPr algn="l"/>
            <a:r>
              <a:rPr lang="en-US"/>
              <a:t>Sample Footer Text</a:t>
            </a:r>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val="41039498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EA2CF1-0EB2-4673-802D-3371233E4A77}" type="datetime2">
              <a:rPr lang="en-US" smtClean="0"/>
              <a:t>Wednesday, March 15, 2023</a:t>
            </a:fld>
            <a:endParaRPr lang="en-US"/>
          </a:p>
        </p:txBody>
      </p:sp>
      <p:sp>
        <p:nvSpPr>
          <p:cNvPr id="8" name="Footer Placeholder 7"/>
          <p:cNvSpPr>
            <a:spLocks noGrp="1"/>
          </p:cNvSpPr>
          <p:nvPr>
            <p:ph type="ftr" sz="quarter" idx="11"/>
          </p:nvPr>
        </p:nvSpPr>
        <p:spPr>
          <a:xfrm>
            <a:off x="561111" y="6391838"/>
            <a:ext cx="3644282" cy="304801"/>
          </a:xfrm>
        </p:spPr>
        <p:txBody>
          <a:bodyPr/>
          <a:lstStyle/>
          <a:p>
            <a:pPr algn="l"/>
            <a:r>
              <a:rPr lang="en-US"/>
              <a:t>Sample Footer Text</a:t>
            </a:r>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val="35972656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B75179A-1E2B-41AB-B400-4F1B4022FAEE}" type="datetime2">
              <a:rPr lang="en-US" smtClean="0"/>
              <a:t>Wednesday, March 15, 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51969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05681D0F-6595-4F14-8EF3-954CD87C797B}" type="datetime2">
              <a:rPr lang="en-US" smtClean="0"/>
              <a:t>Wednesday, March 15, 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8433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CFF8A-AAF8-4A12-8A91-9CA0EAF6CBB9}" type="datetime2">
              <a:rPr lang="en-US" smtClean="0"/>
              <a:t>Wednesday, March 15, 2023</a:t>
            </a:fld>
            <a:endParaRPr lang="en-US"/>
          </a:p>
        </p:txBody>
      </p:sp>
      <p:sp>
        <p:nvSpPr>
          <p:cNvPr id="5" name="Footer Placeholder 4"/>
          <p:cNvSpPr>
            <a:spLocks noGrp="1"/>
          </p:cNvSpPr>
          <p:nvPr>
            <p:ph type="ftr" sz="quarter" idx="11"/>
          </p:nvPr>
        </p:nvSpPr>
        <p:spPr/>
        <p:txBody>
          <a:bodyPr/>
          <a:lstStyle/>
          <a:p>
            <a:pPr algn="l"/>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6757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Wednesday, March 15, 2023</a:t>
            </a:fld>
            <a:endParaRPr lang="en-US"/>
          </a:p>
        </p:txBody>
      </p:sp>
      <p:sp>
        <p:nvSpPr>
          <p:cNvPr id="5" name="Footer Placeholder 4"/>
          <p:cNvSpPr>
            <a:spLocks noGrp="1"/>
          </p:cNvSpPr>
          <p:nvPr>
            <p:ph type="ftr" sz="quarter" idx="11"/>
          </p:nvPr>
        </p:nvSpPr>
        <p:spPr/>
        <p:txBody>
          <a:bodyPr/>
          <a:lstStyle/>
          <a:p>
            <a:pPr algn="l"/>
            <a:r>
              <a:rPr lang="en-US"/>
              <a:t>Sample Footer Text</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5751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3D88D-8CEC-4ED9-A53B-5596187D9A16}" type="datetime2">
              <a:rPr lang="en-US" smtClean="0"/>
              <a:t>Wednesday, March 15, 2023</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141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CCD382-DFDA-4722-A27A-59C21AD112F2}" type="datetime2">
              <a:rPr lang="en-US" smtClean="0"/>
              <a:t>Wednesday, March 15, 2023</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40191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22F2A30D-1C09-413F-AAB1-38F366000715}" type="datetime2">
              <a:rPr lang="en-US" smtClean="0"/>
              <a:t>Wednesday, March 15, 2023</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5834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Wednesday, March 15, 2023</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2855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F5FDCC-6AAC-4A08-B9E0-3793AB5E64C3}" type="datetime2">
              <a:rPr lang="en-US" smtClean="0"/>
              <a:t>Wednesday, March 15, 2023</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3873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FE94D-439C-40F1-900E-BC07940E3988}" type="datetime2">
              <a:rPr lang="en-US" smtClean="0"/>
              <a:t>Wednesday, March 15, 2023</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8655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DEA2CF1-0EB2-4673-802D-3371233E4A77}" type="datetime2">
              <a:rPr lang="en-US" smtClean="0"/>
              <a:t>Wednesday, March 15, 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lgn="l"/>
            <a:r>
              <a:rPr lang="en-US"/>
              <a:t>Sample Footer Text</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621B6DD-29C1-4FEA-923F-71EA1347694C}" type="slidenum">
              <a:rPr lang="en-US" smtClean="0"/>
              <a:pPr/>
              <a:t>‹#›</a:t>
            </a:fld>
            <a:endParaRPr lang="en-US"/>
          </a:p>
        </p:txBody>
      </p:sp>
    </p:spTree>
    <p:extLst>
      <p:ext uri="{BB962C8B-B14F-4D97-AF65-F5344CB8AC3E}">
        <p14:creationId xmlns:p14="http://schemas.microsoft.com/office/powerpoint/2010/main" val="1254512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0.svg"/><Relationship Id="rId4" Type="http://schemas.openxmlformats.org/officeDocument/2006/relationships/diagramLayout" Target="../diagrams/layout4.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13"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diagramQuickStyle" Target="../diagrams/quickStyle5.xml"/><Relationship Id="rId5" Type="http://schemas.openxmlformats.org/officeDocument/2006/relationships/image" Target="../media/image16.png"/><Relationship Id="rId10" Type="http://schemas.openxmlformats.org/officeDocument/2006/relationships/diagramLayout" Target="../diagrams/layout5.xml"/><Relationship Id="rId4" Type="http://schemas.openxmlformats.org/officeDocument/2006/relationships/image" Target="../media/image22.svg"/><Relationship Id="rId9" Type="http://schemas.openxmlformats.org/officeDocument/2006/relationships/diagramData" Target="../diagrams/data5.xml"/><Relationship Id="rId1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9.jpeg"/><Relationship Id="rId7" Type="http://schemas.openxmlformats.org/officeDocument/2006/relationships/diagramQuickStyle" Target="../diagrams/quickStyle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0.jpe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s forming circle">
            <a:extLst>
              <a:ext uri="{FF2B5EF4-FFF2-40B4-BE49-F238E27FC236}">
                <a16:creationId xmlns:a16="http://schemas.microsoft.com/office/drawing/2014/main" id="{794971E8-2072-4B73-AE73-B651E7A74736}"/>
              </a:ext>
            </a:extLst>
          </p:cNvPr>
          <p:cNvPicPr>
            <a:picLocks noChangeAspect="1"/>
          </p:cNvPicPr>
          <p:nvPr/>
        </p:nvPicPr>
        <p:blipFill>
          <a:blip r:embed="rId3" cstate="hqprint">
            <a:alphaModFix amt="20000"/>
            <a:extLst>
              <a:ext uri="{28A0092B-C50C-407E-A947-70E740481C1C}">
                <a14:useLocalDpi xmlns:a14="http://schemas.microsoft.com/office/drawing/2010/main" val="0"/>
              </a:ext>
            </a:extLst>
          </a:blip>
          <a:stretch>
            <a:fillRect/>
          </a:stretch>
        </p:blipFill>
        <p:spPr>
          <a:xfrm rot="10800000">
            <a:off x="2246886" y="575645"/>
            <a:ext cx="7698225" cy="5706709"/>
          </a:xfrm>
          <a:prstGeom prst="rect">
            <a:avLst/>
          </a:prstGeom>
          <a:effectLst>
            <a:softEdge rad="635000"/>
          </a:effectLst>
        </p:spPr>
      </p:pic>
      <p:sp>
        <p:nvSpPr>
          <p:cNvPr id="5" name="Title 4">
            <a:extLst>
              <a:ext uri="{FF2B5EF4-FFF2-40B4-BE49-F238E27FC236}">
                <a16:creationId xmlns:a16="http://schemas.microsoft.com/office/drawing/2014/main" id="{529BCBF4-D36D-4373-8A1D-BC2FFCABCC98}"/>
              </a:ext>
            </a:extLst>
          </p:cNvPr>
          <p:cNvSpPr>
            <a:spLocks noGrp="1"/>
          </p:cNvSpPr>
          <p:nvPr>
            <p:ph type="ctrTitle"/>
          </p:nvPr>
        </p:nvSpPr>
        <p:spPr>
          <a:xfrm>
            <a:off x="715925" y="1892595"/>
            <a:ext cx="11334307" cy="3833766"/>
          </a:xfrm>
        </p:spPr>
        <p:txBody>
          <a:bodyPr/>
          <a:lstStyle/>
          <a:p>
            <a:pPr algn="ct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400" b="1" spc="-35" dirty="0">
                <a:latin typeface="+mn-lt"/>
                <a:cs typeface="Arial"/>
              </a:rPr>
              <a:t>Naloxone</a:t>
            </a:r>
            <a:br>
              <a:rPr lang="en-US" sz="2400" b="1" spc="-35" dirty="0">
                <a:latin typeface="+mn-lt"/>
                <a:cs typeface="Arial"/>
              </a:rPr>
            </a:br>
            <a:r>
              <a:rPr lang="en-US" sz="2400" b="1" spc="-35" dirty="0">
                <a:latin typeface="+mn-lt"/>
                <a:cs typeface="Arial"/>
              </a:rPr>
              <a:t> Community Training</a:t>
            </a: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b="1" spc="-35" dirty="0">
                <a:latin typeface="+mn-lt"/>
                <a:cs typeface="Arial"/>
              </a:rPr>
              <a:t/>
            </a:r>
            <a:br>
              <a:rPr lang="en-US" sz="2000" b="1" spc="-35" dirty="0">
                <a:latin typeface="+mn-lt"/>
                <a:cs typeface="Arial"/>
              </a:rPr>
            </a:br>
            <a:r>
              <a:rPr lang="en-US" sz="2000" spc="-35" dirty="0">
                <a:latin typeface="+mn-lt"/>
                <a:cs typeface="Arial"/>
              </a:rPr>
              <a:t/>
            </a:r>
            <a:br>
              <a:rPr lang="en-US" sz="2000" spc="-35" dirty="0">
                <a:latin typeface="+mn-lt"/>
                <a:cs typeface="Arial"/>
              </a:rPr>
            </a:br>
            <a:r>
              <a:rPr lang="en-US" sz="2000" spc="-35" dirty="0">
                <a:latin typeface="+mn-lt"/>
                <a:cs typeface="Arial"/>
              </a:rPr>
              <a:t>Keep the Circle Strong: </a:t>
            </a:r>
            <a:br>
              <a:rPr lang="en-US" sz="2000" spc="-35" dirty="0">
                <a:latin typeface="+mn-lt"/>
                <a:cs typeface="Arial"/>
              </a:rPr>
            </a:br>
            <a:r>
              <a:rPr lang="en-US" sz="2000" spc="-35" dirty="0">
                <a:latin typeface="+mn-lt"/>
                <a:cs typeface="Arial"/>
              </a:rPr>
              <a:t>Combating  the Opioid Epidemic within our Communities</a:t>
            </a:r>
            <a:r>
              <a:rPr lang="en-US" sz="2000" b="1" spc="-35" dirty="0">
                <a:latin typeface="+mn-lt"/>
                <a:cs typeface="Arial"/>
              </a:rPr>
              <a:t/>
            </a:r>
            <a:br>
              <a:rPr lang="en-US" sz="2000" b="1" spc="-35" dirty="0">
                <a:latin typeface="+mn-lt"/>
                <a:cs typeface="Arial"/>
              </a:rPr>
            </a:br>
            <a:endParaRPr lang="en-US" sz="2000" dirty="0">
              <a:latin typeface="+mn-lt"/>
              <a:cs typeface="Calibri"/>
            </a:endParaRPr>
          </a:p>
        </p:txBody>
      </p:sp>
      <p:sp>
        <p:nvSpPr>
          <p:cNvPr id="6" name="Subtitle 5">
            <a:extLst>
              <a:ext uri="{FF2B5EF4-FFF2-40B4-BE49-F238E27FC236}">
                <a16:creationId xmlns:a16="http://schemas.microsoft.com/office/drawing/2014/main" id="{CFFE830F-19C2-42C9-817C-77BBD29129FA}"/>
              </a:ext>
            </a:extLst>
          </p:cNvPr>
          <p:cNvSpPr>
            <a:spLocks noGrp="1"/>
          </p:cNvSpPr>
          <p:nvPr>
            <p:ph type="subTitle" idx="1"/>
          </p:nvPr>
        </p:nvSpPr>
        <p:spPr>
          <a:xfrm>
            <a:off x="581247" y="5726361"/>
            <a:ext cx="4460109" cy="861420"/>
          </a:xfrm>
        </p:spPr>
        <p:txBody>
          <a:bodyPr>
            <a:normAutofit/>
          </a:bodyPr>
          <a:lstStyle/>
          <a:p>
            <a:r>
              <a:rPr lang="en-US" sz="2000" b="1"/>
              <a:t>Insert Presenter’s Name Here</a:t>
            </a:r>
          </a:p>
        </p:txBody>
      </p:sp>
      <p:sp>
        <p:nvSpPr>
          <p:cNvPr id="4" name="TextBox 3"/>
          <p:cNvSpPr txBox="1"/>
          <p:nvPr/>
        </p:nvSpPr>
        <p:spPr>
          <a:xfrm>
            <a:off x="5333999" y="6365558"/>
            <a:ext cx="5777023" cy="492443"/>
          </a:xfrm>
          <a:prstGeom prst="rect">
            <a:avLst/>
          </a:prstGeom>
          <a:noFill/>
        </p:spPr>
        <p:txBody>
          <a:bodyPr wrap="square" rtlCol="0">
            <a:spAutoFit/>
          </a:bodyPr>
          <a:lstStyle/>
          <a:p>
            <a:r>
              <a:rPr lang="en-US" sz="800"/>
              <a:t>Presentation developed by the IHS National Committee on Heroin Opioids and Pain Efforts (HOPE Committee)</a:t>
            </a:r>
          </a:p>
          <a:p>
            <a:endParaRPr lang="en-US"/>
          </a:p>
        </p:txBody>
      </p:sp>
    </p:spTree>
    <p:extLst>
      <p:ext uri="{BB962C8B-B14F-4D97-AF65-F5344CB8AC3E}">
        <p14:creationId xmlns:p14="http://schemas.microsoft.com/office/powerpoint/2010/main" val="398262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BC34-13BB-77B0-46AE-0233E6C4E8F6}"/>
              </a:ext>
            </a:extLst>
          </p:cNvPr>
          <p:cNvSpPr>
            <a:spLocks noGrp="1"/>
          </p:cNvSpPr>
          <p:nvPr>
            <p:ph type="title"/>
          </p:nvPr>
        </p:nvSpPr>
        <p:spPr>
          <a:xfrm>
            <a:off x="486310" y="817778"/>
            <a:ext cx="11219379" cy="706964"/>
          </a:xfrm>
        </p:spPr>
        <p:txBody>
          <a:bodyPr/>
          <a:lstStyle/>
          <a:p>
            <a:pPr algn="ctr"/>
            <a:r>
              <a:rPr lang="en-US" b="1" dirty="0">
                <a:latin typeface="+mn-lt"/>
              </a:rPr>
              <a:t>Keep your circle strong:</a:t>
            </a:r>
            <a:br>
              <a:rPr lang="en-US" b="1" dirty="0">
                <a:latin typeface="+mn-lt"/>
              </a:rPr>
            </a:br>
            <a:r>
              <a:rPr lang="en-US" dirty="0">
                <a:latin typeface="+mn-lt"/>
              </a:rPr>
              <a:t>Know who is at risk</a:t>
            </a:r>
          </a:p>
        </p:txBody>
      </p:sp>
      <p:pic>
        <p:nvPicPr>
          <p:cNvPr id="10" name="Picture 4" descr="Native American family saying grace before eating.">
            <a:extLst>
              <a:ext uri="{FF2B5EF4-FFF2-40B4-BE49-F238E27FC236}">
                <a16:creationId xmlns:a16="http://schemas.microsoft.com/office/drawing/2014/main" id="{E374F420-C140-B5EC-64F7-3A9818460D35}"/>
              </a:ext>
            </a:extLst>
          </p:cNvPr>
          <p:cNvPicPr>
            <a:picLocks noChangeAspect="1"/>
          </p:cNvPicPr>
          <p:nvPr/>
        </p:nvPicPr>
        <p:blipFill>
          <a:blip r:embed="rId3"/>
          <a:stretch>
            <a:fillRect/>
          </a:stretch>
        </p:blipFill>
        <p:spPr>
          <a:xfrm>
            <a:off x="263702" y="2407000"/>
            <a:ext cx="4105550" cy="4061466"/>
          </a:xfrm>
          <a:prstGeom prst="rect">
            <a:avLst/>
          </a:prstGeom>
        </p:spPr>
      </p:pic>
      <p:sp>
        <p:nvSpPr>
          <p:cNvPr id="14" name="TextBox 13">
            <a:extLst>
              <a:ext uri="{FF2B5EF4-FFF2-40B4-BE49-F238E27FC236}">
                <a16:creationId xmlns:a16="http://schemas.microsoft.com/office/drawing/2014/main" id="{A64FD16B-E999-DE21-456D-E9C6966972A6}"/>
              </a:ext>
            </a:extLst>
          </p:cNvPr>
          <p:cNvSpPr txBox="1"/>
          <p:nvPr/>
        </p:nvSpPr>
        <p:spPr>
          <a:xfrm>
            <a:off x="4614177" y="2407000"/>
            <a:ext cx="7314121" cy="400110"/>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B31166"/>
                </a:solidFill>
                <a:cs typeface="Calibri"/>
              </a:rPr>
              <a:t>An opioid overdose can happen to anyone in your home</a:t>
            </a:r>
          </a:p>
        </p:txBody>
      </p:sp>
      <p:sp>
        <p:nvSpPr>
          <p:cNvPr id="6" name="Text Placeholder 5">
            <a:extLst>
              <a:ext uri="{FF2B5EF4-FFF2-40B4-BE49-F238E27FC236}">
                <a16:creationId xmlns:a16="http://schemas.microsoft.com/office/drawing/2014/main" id="{BDC83204-46B9-9472-8AE9-8CA52535DD48}"/>
              </a:ext>
            </a:extLst>
          </p:cNvPr>
          <p:cNvSpPr>
            <a:spLocks noGrp="1"/>
          </p:cNvSpPr>
          <p:nvPr>
            <p:ph type="body" sz="half" idx="4294967295"/>
          </p:nvPr>
        </p:nvSpPr>
        <p:spPr>
          <a:xfrm>
            <a:off x="5102225" y="2992739"/>
            <a:ext cx="3441700" cy="3409950"/>
          </a:xfrm>
        </p:spPr>
        <p:txBody>
          <a:bodyPr vert="horz" lIns="91440" tIns="45720" rIns="91440" bIns="45720" rtlCol="0" anchor="t">
            <a:noAutofit/>
          </a:bodyPr>
          <a:lstStyle/>
          <a:p>
            <a:pPr marL="298450" indent="-285750">
              <a:spcBef>
                <a:spcPts val="1225"/>
              </a:spcBef>
            </a:pPr>
            <a:r>
              <a:rPr lang="en-US" sz="1600" dirty="0">
                <a:solidFill>
                  <a:schemeClr val="tx1"/>
                </a:solidFill>
                <a:cs typeface="Calibri"/>
              </a:rPr>
              <a:t>Chronic health issues: COPD, asthma, sleep apnea, dementia</a:t>
            </a:r>
            <a:endParaRPr lang="en-US" sz="1600" dirty="0">
              <a:solidFill>
                <a:schemeClr val="tx1"/>
              </a:solidFill>
              <a:ea typeface="+mn-lt"/>
              <a:cs typeface="+mn-lt"/>
            </a:endParaRPr>
          </a:p>
          <a:p>
            <a:pPr marL="298450" indent="-285750">
              <a:spcBef>
                <a:spcPts val="1225"/>
              </a:spcBef>
            </a:pPr>
            <a:r>
              <a:rPr lang="en-US" sz="1600" dirty="0">
                <a:solidFill>
                  <a:schemeClr val="tx1"/>
                </a:solidFill>
                <a:cs typeface="Calibri"/>
              </a:rPr>
              <a:t>Someone prescribed high opioid medicine dosages</a:t>
            </a:r>
            <a:endParaRPr lang="en-US" sz="1600" dirty="0">
              <a:solidFill>
                <a:schemeClr val="tx1"/>
              </a:solidFill>
              <a:ea typeface="+mn-lt"/>
              <a:cs typeface="+mn-lt"/>
            </a:endParaRPr>
          </a:p>
          <a:p>
            <a:pPr marL="298450" indent="-285750">
              <a:spcBef>
                <a:spcPts val="1225"/>
              </a:spcBef>
            </a:pPr>
            <a:r>
              <a:rPr lang="en-US" sz="1600" dirty="0">
                <a:solidFill>
                  <a:schemeClr val="tx1"/>
                </a:solidFill>
                <a:cs typeface="Calibri"/>
              </a:rPr>
              <a:t>Elders</a:t>
            </a:r>
          </a:p>
          <a:p>
            <a:pPr marL="298450" indent="-285750">
              <a:spcBef>
                <a:spcPts val="1225"/>
              </a:spcBef>
            </a:pPr>
            <a:r>
              <a:rPr lang="en-US" sz="1600" dirty="0">
                <a:solidFill>
                  <a:schemeClr val="tx1"/>
                </a:solidFill>
                <a:cs typeface="Calibri"/>
              </a:rPr>
              <a:t>Intellectual or physical impairments</a:t>
            </a:r>
            <a:endParaRPr lang="en-US" sz="1600" dirty="0">
              <a:solidFill>
                <a:schemeClr val="tx1"/>
              </a:solidFill>
              <a:ea typeface="+mn-lt"/>
              <a:cs typeface="+mn-lt"/>
            </a:endParaRPr>
          </a:p>
          <a:p>
            <a:pPr marL="298450" indent="-285750">
              <a:spcBef>
                <a:spcPts val="1225"/>
              </a:spcBef>
              <a:buFont typeface="Wingdings,Sans-Serif"/>
              <a:buChar char="ü"/>
            </a:pPr>
            <a:endParaRPr lang="en-US" sz="1200" dirty="0">
              <a:solidFill>
                <a:schemeClr val="tx1"/>
              </a:solidFill>
              <a:cs typeface="Calibri"/>
            </a:endParaRPr>
          </a:p>
        </p:txBody>
      </p:sp>
      <p:sp>
        <p:nvSpPr>
          <p:cNvPr id="8" name="Text Placeholder 7">
            <a:extLst>
              <a:ext uri="{FF2B5EF4-FFF2-40B4-BE49-F238E27FC236}">
                <a16:creationId xmlns:a16="http://schemas.microsoft.com/office/drawing/2014/main" id="{94EE0FA6-3B6A-F7D3-16F0-95C18BAC65AD}"/>
              </a:ext>
            </a:extLst>
          </p:cNvPr>
          <p:cNvSpPr>
            <a:spLocks noGrp="1"/>
          </p:cNvSpPr>
          <p:nvPr>
            <p:ph type="body" sz="half" idx="4294967295"/>
          </p:nvPr>
        </p:nvSpPr>
        <p:spPr>
          <a:xfrm>
            <a:off x="8543925" y="2943934"/>
            <a:ext cx="3648075" cy="2847975"/>
          </a:xfrm>
        </p:spPr>
        <p:txBody>
          <a:bodyPr>
            <a:normAutofit/>
          </a:bodyPr>
          <a:lstStyle/>
          <a:p>
            <a:pPr marL="298450" indent="-285750">
              <a:spcBef>
                <a:spcPts val="1225"/>
              </a:spcBef>
            </a:pPr>
            <a:r>
              <a:rPr lang="en-US" sz="1600" dirty="0">
                <a:solidFill>
                  <a:schemeClr val="tx1"/>
                </a:solidFill>
                <a:cs typeface="Calibri"/>
              </a:rPr>
              <a:t>Curious young child</a:t>
            </a:r>
          </a:p>
          <a:p>
            <a:pPr marL="298450" indent="-285750">
              <a:spcBef>
                <a:spcPts val="1225"/>
              </a:spcBef>
            </a:pPr>
            <a:r>
              <a:rPr lang="en-US" sz="1600" dirty="0">
                <a:solidFill>
                  <a:schemeClr val="tx1"/>
                </a:solidFill>
                <a:cs typeface="Calibri"/>
              </a:rPr>
              <a:t>Someone recently in a drug treatment program or in jail</a:t>
            </a:r>
            <a:endParaRPr lang="en-US" sz="1600" dirty="0">
              <a:solidFill>
                <a:schemeClr val="tx1"/>
              </a:solidFill>
              <a:ea typeface="+mn-lt"/>
              <a:cs typeface="+mn-lt"/>
            </a:endParaRPr>
          </a:p>
          <a:p>
            <a:pPr marL="298450" indent="-285750">
              <a:spcBef>
                <a:spcPts val="1225"/>
              </a:spcBef>
            </a:pPr>
            <a:r>
              <a:rPr lang="en-US" sz="1600" dirty="0">
                <a:solidFill>
                  <a:schemeClr val="tx1"/>
                </a:solidFill>
                <a:cs typeface="Calibri"/>
              </a:rPr>
              <a:t>An IV drug user</a:t>
            </a:r>
            <a:endParaRPr lang="en-US" sz="1600" dirty="0">
              <a:solidFill>
                <a:schemeClr val="tx1"/>
              </a:solidFill>
              <a:ea typeface="+mn-lt"/>
              <a:cs typeface="+mn-lt"/>
            </a:endParaRPr>
          </a:p>
          <a:p>
            <a:pPr marL="298450" indent="-285750">
              <a:spcBef>
                <a:spcPts val="1225"/>
              </a:spcBef>
            </a:pPr>
            <a:r>
              <a:rPr lang="en-US" sz="1600" dirty="0">
                <a:solidFill>
                  <a:schemeClr val="tx1"/>
                </a:solidFill>
                <a:cs typeface="Calibri"/>
              </a:rPr>
              <a:t>Uses multiple sedating medications  </a:t>
            </a:r>
            <a:endParaRPr lang="en-US" sz="1600" dirty="0">
              <a:solidFill>
                <a:schemeClr val="tx1"/>
              </a:solidFill>
              <a:ea typeface="+mn-lt"/>
              <a:cs typeface="+mn-lt"/>
            </a:endParaRPr>
          </a:p>
          <a:p>
            <a:pPr marL="298450" indent="-285750">
              <a:spcBef>
                <a:spcPts val="1225"/>
              </a:spcBef>
            </a:pPr>
            <a:r>
              <a:rPr lang="en-US" sz="1600" dirty="0">
                <a:solidFill>
                  <a:schemeClr val="tx1"/>
                </a:solidFill>
                <a:cs typeface="Calibri"/>
              </a:rPr>
              <a:t>History of substance use</a:t>
            </a:r>
            <a:endParaRPr lang="en-US" sz="1600" dirty="0">
              <a:solidFill>
                <a:schemeClr val="tx1"/>
              </a:solidFill>
            </a:endParaRPr>
          </a:p>
        </p:txBody>
      </p:sp>
      <p:sp>
        <p:nvSpPr>
          <p:cNvPr id="13" name="TextBox 12">
            <a:extLst>
              <a:ext uri="{FF2B5EF4-FFF2-40B4-BE49-F238E27FC236}">
                <a16:creationId xmlns:a16="http://schemas.microsoft.com/office/drawing/2014/main" id="{28E03FCA-BC68-017F-E435-CAEB8BCC47E2}"/>
              </a:ext>
            </a:extLst>
          </p:cNvPr>
          <p:cNvSpPr txBox="1"/>
          <p:nvPr/>
        </p:nvSpPr>
        <p:spPr>
          <a:xfrm>
            <a:off x="4811050" y="6082162"/>
            <a:ext cx="71620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B31166"/>
                </a:solidFill>
                <a:cs typeface="Calibri"/>
              </a:rPr>
              <a:t>In nearly 40% of overdose deaths, someone else was present</a:t>
            </a:r>
          </a:p>
        </p:txBody>
      </p:sp>
    </p:spTree>
    <p:extLst>
      <p:ext uri="{BB962C8B-B14F-4D97-AF65-F5344CB8AC3E}">
        <p14:creationId xmlns:p14="http://schemas.microsoft.com/office/powerpoint/2010/main" val="56434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99401-F988-43C7-AEC4-8C64EBCCF5AA}"/>
              </a:ext>
            </a:extLst>
          </p:cNvPr>
          <p:cNvSpPr txBox="1"/>
          <p:nvPr/>
        </p:nvSpPr>
        <p:spPr>
          <a:xfrm>
            <a:off x="2520214" y="3995413"/>
            <a:ext cx="1365985" cy="461665"/>
          </a:xfrm>
          <a:prstGeom prst="rect">
            <a:avLst/>
          </a:prstGeom>
          <a:noFill/>
        </p:spPr>
        <p:txBody>
          <a:bodyPr wrap="square" lIns="91440" tIns="45720" rIns="91440" bIns="45720" rtlCol="0" anchor="t">
            <a:spAutoFit/>
          </a:bodyPr>
          <a:lstStyle/>
          <a:p>
            <a:r>
              <a:rPr lang="en-US" sz="2400" b="1">
                <a:solidFill>
                  <a:schemeClr val="bg1"/>
                </a:solidFill>
              </a:rPr>
              <a:t>Topic 5</a:t>
            </a:r>
            <a:endParaRPr lang="en-US" sz="2400">
              <a:solidFill>
                <a:schemeClr val="bg1"/>
              </a:solidFill>
            </a:endParaRPr>
          </a:p>
        </p:txBody>
      </p:sp>
      <p:sp>
        <p:nvSpPr>
          <p:cNvPr id="6" name="Title 5">
            <a:extLst>
              <a:ext uri="{FF2B5EF4-FFF2-40B4-BE49-F238E27FC236}">
                <a16:creationId xmlns:a16="http://schemas.microsoft.com/office/drawing/2014/main" id="{56CDFACF-459A-4153-A12A-67D888C90BE8}"/>
              </a:ext>
            </a:extLst>
          </p:cNvPr>
          <p:cNvSpPr txBox="1">
            <a:spLocks noGrp="1"/>
          </p:cNvSpPr>
          <p:nvPr>
            <p:ph type="title" idx="4294967295"/>
          </p:nvPr>
        </p:nvSpPr>
        <p:spPr>
          <a:xfrm>
            <a:off x="4186989" y="3990136"/>
            <a:ext cx="569360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5" normalizeH="0" baseline="0" noProof="0" dirty="0">
                <a:ln>
                  <a:noFill/>
                </a:ln>
                <a:solidFill>
                  <a:schemeClr val="bg1"/>
                </a:solidFill>
                <a:effectLst/>
                <a:uLnTx/>
                <a:uFillTx/>
                <a:latin typeface="+mn-lt"/>
                <a:ea typeface="+mn-ea"/>
                <a:cs typeface="+mn-cs"/>
              </a:rPr>
              <a:t>How do we know an </a:t>
            </a:r>
            <a:r>
              <a:rPr kumimoji="0" lang="en-US" sz="2400" b="1" i="0" u="none" strike="noStrike" kern="1200" cap="none" spc="-15" normalizeH="0" baseline="0" noProof="0" dirty="0">
                <a:ln>
                  <a:noFill/>
                </a:ln>
                <a:solidFill>
                  <a:schemeClr val="bg1"/>
                </a:solidFill>
                <a:effectLst/>
                <a:uLnTx/>
                <a:uFillTx/>
                <a:latin typeface="+mn-lt"/>
                <a:ea typeface="+mn-ea"/>
                <a:cs typeface="+mn-cs"/>
              </a:rPr>
              <a:t>o</a:t>
            </a:r>
            <a:r>
              <a:rPr kumimoji="0" lang="en-US" sz="2400" b="1" i="0" u="none" strike="noStrike" kern="1200" cap="none" spc="-40" normalizeH="0" baseline="0" noProof="0" dirty="0">
                <a:ln>
                  <a:noFill/>
                </a:ln>
                <a:solidFill>
                  <a:schemeClr val="bg1"/>
                </a:solidFill>
                <a:effectLst/>
                <a:uLnTx/>
                <a:uFillTx/>
                <a:latin typeface="+mn-lt"/>
                <a:ea typeface="+mn-ea"/>
                <a:cs typeface="+mn-cs"/>
              </a:rPr>
              <a:t>v</a:t>
            </a:r>
            <a:r>
              <a:rPr kumimoji="0" lang="en-US" sz="2400" b="1" i="0" u="none" strike="noStrike" kern="1200" cap="none" spc="0" normalizeH="0" baseline="0" noProof="0" dirty="0">
                <a:ln>
                  <a:noFill/>
                </a:ln>
                <a:solidFill>
                  <a:schemeClr val="bg1"/>
                </a:solidFill>
                <a:effectLst/>
                <a:uLnTx/>
                <a:uFillTx/>
                <a:latin typeface="+mn-lt"/>
                <a:ea typeface="+mn-ea"/>
                <a:cs typeface="+mn-cs"/>
              </a:rPr>
              <a:t>e</a:t>
            </a:r>
            <a:r>
              <a:rPr kumimoji="0" lang="en-US" sz="2400" b="1" i="0" u="none" strike="noStrike" kern="1200" cap="none" spc="-65" normalizeH="0" baseline="0" noProof="0" dirty="0">
                <a:ln>
                  <a:noFill/>
                </a:ln>
                <a:solidFill>
                  <a:schemeClr val="bg1"/>
                </a:solidFill>
                <a:effectLst/>
                <a:uLnTx/>
                <a:uFillTx/>
                <a:latin typeface="+mn-lt"/>
                <a:ea typeface="+mn-ea"/>
                <a:cs typeface="+mn-cs"/>
              </a:rPr>
              <a:t>r</a:t>
            </a:r>
            <a:r>
              <a:rPr kumimoji="0" lang="en-US" sz="2400" b="1" i="0" u="none" strike="noStrike" kern="1200" cap="none" spc="-20" normalizeH="0" baseline="0" noProof="0" dirty="0">
                <a:ln>
                  <a:noFill/>
                </a:ln>
                <a:solidFill>
                  <a:schemeClr val="bg1"/>
                </a:solidFill>
                <a:effectLst/>
                <a:uLnTx/>
                <a:uFillTx/>
                <a:latin typeface="+mn-lt"/>
                <a:ea typeface="+mn-ea"/>
                <a:cs typeface="+mn-cs"/>
              </a:rPr>
              <a:t>d</a:t>
            </a:r>
            <a:r>
              <a:rPr kumimoji="0" lang="en-US" sz="2400" b="1" i="0" u="none" strike="noStrike" kern="1200" cap="none" spc="-5" normalizeH="0" baseline="0" noProof="0" dirty="0">
                <a:ln>
                  <a:noFill/>
                </a:ln>
                <a:solidFill>
                  <a:schemeClr val="bg1"/>
                </a:solidFill>
                <a:effectLst/>
                <a:uLnTx/>
                <a:uFillTx/>
                <a:latin typeface="+mn-lt"/>
                <a:ea typeface="+mn-ea"/>
                <a:cs typeface="+mn-cs"/>
              </a:rPr>
              <a:t>o</a:t>
            </a:r>
            <a:r>
              <a:rPr kumimoji="0" lang="en-US" sz="2400" b="1" i="0" u="none" strike="noStrike" kern="1200" cap="none" spc="-20" normalizeH="0" baseline="0" noProof="0" dirty="0">
                <a:ln>
                  <a:noFill/>
                </a:ln>
                <a:solidFill>
                  <a:schemeClr val="bg1"/>
                </a:solidFill>
                <a:effectLst/>
                <a:uLnTx/>
                <a:uFillTx/>
                <a:latin typeface="+mn-lt"/>
                <a:ea typeface="+mn-ea"/>
                <a:cs typeface="+mn-cs"/>
              </a:rPr>
              <a:t>s</a:t>
            </a:r>
            <a:r>
              <a:rPr kumimoji="0" lang="en-US" sz="2400" b="1" i="0" u="none" strike="noStrike" kern="1200" cap="none" spc="0" normalizeH="0" baseline="0" noProof="0" dirty="0">
                <a:ln>
                  <a:noFill/>
                </a:ln>
                <a:solidFill>
                  <a:schemeClr val="bg1"/>
                </a:solidFill>
                <a:effectLst/>
                <a:uLnTx/>
                <a:uFillTx/>
                <a:latin typeface="+mn-lt"/>
                <a:ea typeface="+mn-ea"/>
                <a:cs typeface="+mn-cs"/>
              </a:rPr>
              <a:t>e is occurring?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Signs of an overdose</a:t>
            </a:r>
          </a:p>
        </p:txBody>
      </p:sp>
    </p:spTree>
    <p:extLst>
      <p:ext uri="{BB962C8B-B14F-4D97-AF65-F5344CB8AC3E}">
        <p14:creationId xmlns:p14="http://schemas.microsoft.com/office/powerpoint/2010/main" val="411807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
            <a:extLst>
              <a:ext uri="{FF2B5EF4-FFF2-40B4-BE49-F238E27FC236}">
                <a16:creationId xmlns:a16="http://schemas.microsoft.com/office/drawing/2014/main" id="{F0D03CA2-1619-472C-8EDE-16D3E10ED4FB}"/>
              </a:ext>
            </a:extLst>
          </p:cNvPr>
          <p:cNvSpPr txBox="1">
            <a:spLocks noGrp="1"/>
          </p:cNvSpPr>
          <p:nvPr>
            <p:ph type="title"/>
          </p:nvPr>
        </p:nvSpPr>
        <p:spPr>
          <a:xfrm>
            <a:off x="1113664" y="2425498"/>
            <a:ext cx="3232127" cy="946027"/>
          </a:xfrm>
          <a:prstGeom prst="rect">
            <a:avLst/>
          </a:prstGeom>
        </p:spPr>
        <p:txBody>
          <a:bodyPr vert="horz" wrap="square" lIns="0" tIns="83438" rIns="0" bIns="0" rtlCol="0" anchor="ctr">
            <a:spAutoFit/>
          </a:bodyPr>
          <a:lstStyle/>
          <a:p>
            <a:pPr marL="12700" algn="ctr"/>
            <a:r>
              <a:rPr lang="en-US" sz="2800" b="1" dirty="0">
                <a:solidFill>
                  <a:schemeClr val="bg1"/>
                </a:solidFill>
              </a:rPr>
              <a:t>What are the signs of an overdose?</a:t>
            </a:r>
            <a:endParaRPr sz="4000" dirty="0">
              <a:solidFill>
                <a:schemeClr val="bg1"/>
              </a:solidFill>
            </a:endParaRPr>
          </a:p>
        </p:txBody>
      </p:sp>
      <p:pic>
        <p:nvPicPr>
          <p:cNvPr id="3" name="Picture 2" descr="- Pinpoint pupils&#10;- Cold or clammy skin&#10;- Gurgling or choking noises&#10;- Unresponsive or can't wake up&#10;- Slow heart rate, low blood pressure&#10;- Slow or shallow breathing&#10;- Blue lips or fingers">
            <a:extLst>
              <a:ext uri="{FF2B5EF4-FFF2-40B4-BE49-F238E27FC236}">
                <a16:creationId xmlns:a16="http://schemas.microsoft.com/office/drawing/2014/main" id="{3A0C10A0-DAC3-5B21-7CAD-C387030DD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88" y="560855"/>
            <a:ext cx="7327392" cy="6260569"/>
          </a:xfrm>
          <a:prstGeom prst="rect">
            <a:avLst/>
          </a:prstGeom>
        </p:spPr>
      </p:pic>
    </p:spTree>
    <p:extLst>
      <p:ext uri="{BB962C8B-B14F-4D97-AF65-F5344CB8AC3E}">
        <p14:creationId xmlns:p14="http://schemas.microsoft.com/office/powerpoint/2010/main" val="135771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99401-F988-43C7-AEC4-8C64EBCCF5AA}"/>
              </a:ext>
            </a:extLst>
          </p:cNvPr>
          <p:cNvSpPr txBox="1"/>
          <p:nvPr/>
        </p:nvSpPr>
        <p:spPr>
          <a:xfrm>
            <a:off x="2520214" y="3995413"/>
            <a:ext cx="1391385" cy="461665"/>
          </a:xfrm>
          <a:prstGeom prst="rect">
            <a:avLst/>
          </a:prstGeom>
          <a:noFill/>
        </p:spPr>
        <p:txBody>
          <a:bodyPr wrap="square" lIns="91440" tIns="45720" rIns="91440" bIns="45720" rtlCol="0" anchor="t">
            <a:spAutoFit/>
          </a:bodyPr>
          <a:lstStyle/>
          <a:p>
            <a:r>
              <a:rPr lang="en-US" sz="2400" b="1">
                <a:solidFill>
                  <a:schemeClr val="bg1"/>
                </a:solidFill>
              </a:rPr>
              <a:t>Topic 6</a:t>
            </a:r>
            <a:endParaRPr lang="en-US" sz="2400">
              <a:solidFill>
                <a:schemeClr val="bg1"/>
              </a:solidFill>
            </a:endParaRPr>
          </a:p>
        </p:txBody>
      </p:sp>
      <p:sp>
        <p:nvSpPr>
          <p:cNvPr id="6" name="Title 5">
            <a:extLst>
              <a:ext uri="{FF2B5EF4-FFF2-40B4-BE49-F238E27FC236}">
                <a16:creationId xmlns:a16="http://schemas.microsoft.com/office/drawing/2014/main" id="{56CDFACF-459A-4153-A12A-67D888C90BE8}"/>
              </a:ext>
            </a:extLst>
          </p:cNvPr>
          <p:cNvSpPr txBox="1">
            <a:spLocks noGrp="1"/>
          </p:cNvSpPr>
          <p:nvPr>
            <p:ph type="title" idx="4294967295"/>
          </p:nvPr>
        </p:nvSpPr>
        <p:spPr>
          <a:xfrm>
            <a:off x="4186989" y="3990136"/>
            <a:ext cx="480222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What is naloxone?</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80843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954" y="1008025"/>
            <a:ext cx="9974601" cy="638251"/>
          </a:xfrm>
          <a:prstGeom prst="rect">
            <a:avLst/>
          </a:prstGeom>
        </p:spPr>
        <p:txBody>
          <a:bodyPr vert="horz" wrap="square" lIns="0" tIns="83438" rIns="0" bIns="0" rtlCol="0" anchor="ctr">
            <a:spAutoFit/>
          </a:bodyPr>
          <a:lstStyle/>
          <a:p>
            <a:pPr algn="ctr"/>
            <a:r>
              <a:rPr lang="en-US" sz="3600" b="1" dirty="0">
                <a:solidFill>
                  <a:schemeClr val="bg1"/>
                </a:solidFill>
              </a:rPr>
              <a:t>What is naloxone? </a:t>
            </a:r>
            <a:endParaRPr lang="en-US" dirty="0">
              <a:solidFill>
                <a:schemeClr val="bg1"/>
              </a:solidFill>
            </a:endParaRPr>
          </a:p>
        </p:txBody>
      </p:sp>
      <p:pic>
        <p:nvPicPr>
          <p:cNvPr id="24" name="Picture 2" title="Naloxone Symbol">
            <a:extLst>
              <a:ext uri="{FF2B5EF4-FFF2-40B4-BE49-F238E27FC236}">
                <a16:creationId xmlns:a16="http://schemas.microsoft.com/office/drawing/2014/main" id="{2ECA7912-73E9-4311-A6EA-07E41EA7F480}"/>
              </a:ext>
              <a:ext uri="{C183D7F6-B498-43B3-948B-1728B52AA6E4}">
                <adec:decorative xmlns:adec="http://schemas.microsoft.com/office/drawing/2017/decorative" xmlns="" val="1"/>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906897" y="2432659"/>
            <a:ext cx="496114" cy="4975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3B9916C-C2E5-4EC0-AD57-7099B98E7B83}"/>
              </a:ext>
            </a:extLst>
          </p:cNvPr>
          <p:cNvSpPr txBox="1"/>
          <p:nvPr/>
        </p:nvSpPr>
        <p:spPr>
          <a:xfrm>
            <a:off x="274840" y="2521539"/>
            <a:ext cx="3803532" cy="3785652"/>
          </a:xfrm>
          <a:prstGeom prst="rect">
            <a:avLst/>
          </a:prstGeom>
          <a:noFill/>
          <a:ln>
            <a:noFill/>
          </a:ln>
        </p:spPr>
        <p:txBody>
          <a:bodyPr wrap="square" lIns="91440" tIns="45720" rIns="91440" bIns="45720" rtlCol="0" anchor="t">
            <a:spAutoFit/>
          </a:bodyPr>
          <a:lstStyle/>
          <a:p>
            <a:pPr algn="ctr"/>
            <a:r>
              <a:rPr lang="en-US" sz="1600" b="1" spc="-10">
                <a:ea typeface="+mn-lt"/>
                <a:cs typeface="Calibri"/>
              </a:rPr>
              <a:t>Naloxone</a:t>
            </a:r>
            <a:r>
              <a:rPr lang="en-US" sz="1600" spc="-10">
                <a:ea typeface="+mn-lt"/>
                <a:cs typeface="Calibri"/>
              </a:rPr>
              <a:t>….</a:t>
            </a:r>
          </a:p>
          <a:p>
            <a:endParaRPr lang="en-US" sz="1600" spc="-10">
              <a:ea typeface="+mn-lt"/>
              <a:cs typeface="Calibri"/>
            </a:endParaRPr>
          </a:p>
          <a:p>
            <a:pPr marL="285750" indent="-285750">
              <a:buFont typeface="Wingdings" panose="05000000000000000000" pitchFamily="2" charset="2"/>
              <a:buChar char="ü"/>
            </a:pPr>
            <a:r>
              <a:rPr lang="en-US" sz="1600" spc="-10">
                <a:ea typeface="+mn-lt"/>
                <a:cs typeface="Calibri"/>
              </a:rPr>
              <a:t>Is a life-saving medication</a:t>
            </a:r>
          </a:p>
          <a:p>
            <a:pPr marL="285750" indent="-285750">
              <a:buFont typeface="Wingdings" panose="05000000000000000000" pitchFamily="2" charset="2"/>
              <a:buChar char="ü"/>
            </a:pPr>
            <a:endParaRPr lang="en-US" sz="1600" spc="-10">
              <a:ea typeface="+mn-lt"/>
              <a:cs typeface="Calibri"/>
            </a:endParaRPr>
          </a:p>
          <a:p>
            <a:pPr marL="285750" indent="-285750">
              <a:buFont typeface="Wingdings" panose="05000000000000000000" pitchFamily="2" charset="2"/>
              <a:buChar char="ü"/>
            </a:pPr>
            <a:r>
              <a:rPr lang="en-US" sz="1600" spc="-10">
                <a:ea typeface="+mn-lt"/>
                <a:cs typeface="Calibri"/>
              </a:rPr>
              <a:t>Can be given as a nasal spray </a:t>
            </a:r>
          </a:p>
          <a:p>
            <a:pPr marL="285750" indent="-285750">
              <a:buFont typeface="Wingdings" panose="05000000000000000000" pitchFamily="2" charset="2"/>
              <a:buChar char="ü"/>
            </a:pPr>
            <a:endParaRPr lang="en-US" sz="1600" spc="-10">
              <a:ea typeface="+mn-lt"/>
              <a:cs typeface="Calibri"/>
            </a:endParaRPr>
          </a:p>
          <a:p>
            <a:pPr marL="285750" indent="-285750">
              <a:buFont typeface="Wingdings" panose="05000000000000000000" pitchFamily="2" charset="2"/>
              <a:buChar char="ü"/>
            </a:pPr>
            <a:r>
              <a:rPr lang="en-US" sz="1600" spc="-10">
                <a:ea typeface="+mn-lt"/>
                <a:cs typeface="Calibri"/>
              </a:rPr>
              <a:t>Reverses overdoses from all types of opioids (</a:t>
            </a:r>
            <a:r>
              <a:rPr lang="en-US" sz="1600" spc="-30">
                <a:cs typeface="Calibri"/>
              </a:rPr>
              <a:t>heroin, fentanyl, and prescription medications)</a:t>
            </a:r>
          </a:p>
          <a:p>
            <a:endParaRPr lang="en-US" sz="1600">
              <a:cs typeface="Calibri"/>
            </a:endParaRPr>
          </a:p>
          <a:p>
            <a:pPr marL="285750" indent="-285750">
              <a:buFont typeface="Wingdings" panose="05000000000000000000" pitchFamily="2" charset="2"/>
              <a:buChar char="ü"/>
            </a:pPr>
            <a:r>
              <a:rPr lang="en-US" sz="1600">
                <a:cs typeface="Calibri"/>
              </a:rPr>
              <a:t>Can be given e</a:t>
            </a:r>
            <a:r>
              <a:rPr lang="en-US" sz="1600" i="1">
                <a:cs typeface="Calibri"/>
              </a:rPr>
              <a:t>ven if unsure if an overdose is occurring</a:t>
            </a:r>
          </a:p>
          <a:p>
            <a:pPr marL="285750" indent="-285750">
              <a:buFont typeface="Wingdings" panose="05000000000000000000" pitchFamily="2" charset="2"/>
              <a:buChar char="ü"/>
            </a:pPr>
            <a:endParaRPr lang="en-US" sz="1600">
              <a:cs typeface="Calibri"/>
            </a:endParaRPr>
          </a:p>
          <a:p>
            <a:pPr marL="285750" indent="-285750">
              <a:buFont typeface="Wingdings" panose="05000000000000000000" pitchFamily="2" charset="2"/>
              <a:buChar char="ü"/>
            </a:pPr>
            <a:r>
              <a:rPr lang="en-US" sz="1600">
                <a:cs typeface="Calibri"/>
              </a:rPr>
              <a:t>Lasts 30-90 minutes, giving you time to call for help</a:t>
            </a:r>
            <a:endParaRPr lang="en-US" sz="1600" spc="-30">
              <a:cs typeface="Calibri"/>
            </a:endParaRPr>
          </a:p>
        </p:txBody>
      </p:sp>
      <p:pic>
        <p:nvPicPr>
          <p:cNvPr id="31" name="Graphic 30" descr="Mercury with solid fill">
            <a:extLst>
              <a:ext uri="{FF2B5EF4-FFF2-40B4-BE49-F238E27FC236}">
                <a16:creationId xmlns:a16="http://schemas.microsoft.com/office/drawing/2014/main" id="{BFAB1C2E-36BD-4CA0-8F40-B3B9219F4A9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37261" y="3031778"/>
            <a:ext cx="878484" cy="878484"/>
          </a:xfrm>
          <a:prstGeom prst="rect">
            <a:avLst/>
          </a:prstGeom>
        </p:spPr>
      </p:pic>
      <p:pic>
        <p:nvPicPr>
          <p:cNvPr id="3" name="Graphic 3" descr="Lightning bolt with solid fill">
            <a:extLst>
              <a:ext uri="{FF2B5EF4-FFF2-40B4-BE49-F238E27FC236}">
                <a16:creationId xmlns:a16="http://schemas.microsoft.com/office/drawing/2014/main" id="{7D413828-27A1-3DB3-6AFE-F5DCDDE44D0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938134" y="3812971"/>
            <a:ext cx="873579" cy="1499506"/>
          </a:xfrm>
          <a:prstGeom prst="rect">
            <a:avLst/>
          </a:prstGeom>
        </p:spPr>
      </p:pic>
      <p:sp>
        <p:nvSpPr>
          <p:cNvPr id="50" name="TextBox 49">
            <a:extLst>
              <a:ext uri="{FF2B5EF4-FFF2-40B4-BE49-F238E27FC236}">
                <a16:creationId xmlns:a16="http://schemas.microsoft.com/office/drawing/2014/main" id="{440CE528-B771-4C3A-8E5C-72C4D5C8A6E3}"/>
              </a:ext>
            </a:extLst>
          </p:cNvPr>
          <p:cNvSpPr txBox="1"/>
          <p:nvPr/>
        </p:nvSpPr>
        <p:spPr>
          <a:xfrm>
            <a:off x="4076594" y="5318853"/>
            <a:ext cx="2558265" cy="1077218"/>
          </a:xfrm>
          <a:prstGeom prst="rect">
            <a:avLst/>
          </a:prstGeom>
          <a:noFill/>
        </p:spPr>
        <p:txBody>
          <a:bodyPr wrap="square" lIns="91440" tIns="45720" rIns="91440" bIns="45720" rtlCol="0" anchor="t">
            <a:spAutoFit/>
          </a:bodyPr>
          <a:lstStyle/>
          <a:p>
            <a:pPr algn="ctr"/>
            <a:r>
              <a:rPr lang="en-US" sz="1600" b="1">
                <a:solidFill>
                  <a:srgbClr val="8F2978"/>
                </a:solidFill>
              </a:rPr>
              <a:t>1</a:t>
            </a:r>
          </a:p>
          <a:p>
            <a:pPr algn="ctr"/>
            <a:r>
              <a:rPr lang="en-US" sz="1600"/>
              <a:t>Opioids sit on receptors in your brain</a:t>
            </a:r>
          </a:p>
          <a:p>
            <a:pPr algn="ctr"/>
            <a:r>
              <a:rPr lang="en-US" sz="1600" b="1"/>
              <a:t>Overdose occurring</a:t>
            </a:r>
          </a:p>
        </p:txBody>
      </p:sp>
      <p:pic>
        <p:nvPicPr>
          <p:cNvPr id="42" name="Picture 2" descr="Naloxone going to brain receptor.">
            <a:extLst>
              <a:ext uri="{FF2B5EF4-FFF2-40B4-BE49-F238E27FC236}">
                <a16:creationId xmlns:a16="http://schemas.microsoft.com/office/drawing/2014/main" id="{6861EA53-EE95-4496-8276-5A9A89277367}"/>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6649236" y="2766737"/>
            <a:ext cx="608924" cy="612683"/>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descr="Arrow showing motion of naloxone going to brain receptor.">
            <a:extLst>
              <a:ext uri="{FF2B5EF4-FFF2-40B4-BE49-F238E27FC236}">
                <a16:creationId xmlns:a16="http://schemas.microsoft.com/office/drawing/2014/main" id="{95DDDE71-D67E-4ED4-8108-441479BB857C}"/>
              </a:ext>
            </a:extLst>
          </p:cNvPr>
          <p:cNvCxnSpPr>
            <a:cxnSpLocks/>
            <a:stCxn id="42" idx="3"/>
          </p:cNvCxnSpPr>
          <p:nvPr/>
        </p:nvCxnSpPr>
        <p:spPr>
          <a:xfrm>
            <a:off x="7258160" y="3073079"/>
            <a:ext cx="357555" cy="288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Graphic 36" descr="Mercury with solid fill">
            <a:extLst>
              <a:ext uri="{FF2B5EF4-FFF2-40B4-BE49-F238E27FC236}">
                <a16:creationId xmlns:a16="http://schemas.microsoft.com/office/drawing/2014/main" id="{95867742-D833-4AE1-A0A2-ED954832112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455717" y="3185503"/>
            <a:ext cx="914400" cy="914400"/>
          </a:xfrm>
          <a:prstGeom prst="rect">
            <a:avLst/>
          </a:prstGeom>
        </p:spPr>
      </p:pic>
      <p:pic>
        <p:nvPicPr>
          <p:cNvPr id="18" name="Graphic 3" descr="Lightning bolt with solid fill">
            <a:extLst>
              <a:ext uri="{FF2B5EF4-FFF2-40B4-BE49-F238E27FC236}">
                <a16:creationId xmlns:a16="http://schemas.microsoft.com/office/drawing/2014/main" id="{7C72E538-F813-4FBC-9012-F29DFE60841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86759" y="3948243"/>
            <a:ext cx="873579" cy="1499506"/>
          </a:xfrm>
          <a:prstGeom prst="rect">
            <a:avLst/>
          </a:prstGeom>
        </p:spPr>
      </p:pic>
      <p:sp>
        <p:nvSpPr>
          <p:cNvPr id="51" name="TextBox 50">
            <a:extLst>
              <a:ext uri="{FF2B5EF4-FFF2-40B4-BE49-F238E27FC236}">
                <a16:creationId xmlns:a16="http://schemas.microsoft.com/office/drawing/2014/main" id="{5A338F89-44BB-4464-9DB7-7C69E05A9F43}"/>
              </a:ext>
            </a:extLst>
          </p:cNvPr>
          <p:cNvSpPr txBox="1"/>
          <p:nvPr/>
        </p:nvSpPr>
        <p:spPr>
          <a:xfrm>
            <a:off x="6601468" y="5323163"/>
            <a:ext cx="2608858" cy="1077218"/>
          </a:xfrm>
          <a:prstGeom prst="rect">
            <a:avLst/>
          </a:prstGeom>
          <a:noFill/>
        </p:spPr>
        <p:txBody>
          <a:bodyPr wrap="square" lIns="91440" tIns="45720" rIns="91440" bIns="45720" rtlCol="0" anchor="t">
            <a:spAutoFit/>
          </a:bodyPr>
          <a:lstStyle/>
          <a:p>
            <a:pPr algn="ctr"/>
            <a:r>
              <a:rPr lang="en-US" sz="1600" b="1">
                <a:solidFill>
                  <a:srgbClr val="8F2978"/>
                </a:solidFill>
              </a:rPr>
              <a:t>2</a:t>
            </a:r>
          </a:p>
          <a:p>
            <a:pPr algn="ctr"/>
            <a:r>
              <a:rPr lang="en-US" sz="1600"/>
              <a:t>Naloxone enters your body and knocks the opioids away</a:t>
            </a:r>
          </a:p>
        </p:txBody>
      </p:sp>
      <p:pic>
        <p:nvPicPr>
          <p:cNvPr id="43" name="Picture 2" descr="Naloxone attaching to brain receptor, replacing opioid.">
            <a:extLst>
              <a:ext uri="{FF2B5EF4-FFF2-40B4-BE49-F238E27FC236}">
                <a16:creationId xmlns:a16="http://schemas.microsoft.com/office/drawing/2014/main" id="{7446DA94-F078-48E7-878B-F4041F525CB0}"/>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0170087" y="3033843"/>
            <a:ext cx="914393"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3" descr="Lightning bolt with solid fill">
            <a:extLst>
              <a:ext uri="{FF2B5EF4-FFF2-40B4-BE49-F238E27FC236}">
                <a16:creationId xmlns:a16="http://schemas.microsoft.com/office/drawing/2014/main" id="{AA82F40E-4CBE-4383-B08C-DFA4D9E5635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210901" y="3885950"/>
            <a:ext cx="873579" cy="1499506"/>
          </a:xfrm>
          <a:prstGeom prst="rect">
            <a:avLst/>
          </a:prstGeom>
        </p:spPr>
      </p:pic>
      <p:pic>
        <p:nvPicPr>
          <p:cNvPr id="33" name="Graphic 32" descr="Mercury with solid fill">
            <a:extLst>
              <a:ext uri="{FF2B5EF4-FFF2-40B4-BE49-F238E27FC236}">
                <a16:creationId xmlns:a16="http://schemas.microsoft.com/office/drawing/2014/main" id="{011388F6-90A3-4AD2-9076-360675190F3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024100" y="4414365"/>
            <a:ext cx="914400" cy="908797"/>
          </a:xfrm>
          <a:prstGeom prst="rect">
            <a:avLst/>
          </a:prstGeom>
        </p:spPr>
      </p:pic>
      <p:sp>
        <p:nvSpPr>
          <p:cNvPr id="52" name="TextBox 51">
            <a:extLst>
              <a:ext uri="{FF2B5EF4-FFF2-40B4-BE49-F238E27FC236}">
                <a16:creationId xmlns:a16="http://schemas.microsoft.com/office/drawing/2014/main" id="{E01FAD14-503B-44B8-832E-9EB00AC7E10F}"/>
              </a:ext>
            </a:extLst>
          </p:cNvPr>
          <p:cNvSpPr txBox="1"/>
          <p:nvPr/>
        </p:nvSpPr>
        <p:spPr>
          <a:xfrm>
            <a:off x="9056134" y="5323162"/>
            <a:ext cx="2978879" cy="1323439"/>
          </a:xfrm>
          <a:prstGeom prst="rect">
            <a:avLst/>
          </a:prstGeom>
          <a:noFill/>
        </p:spPr>
        <p:txBody>
          <a:bodyPr wrap="square" lIns="91440" tIns="45720" rIns="91440" bIns="45720" rtlCol="0" anchor="t">
            <a:spAutoFit/>
          </a:bodyPr>
          <a:lstStyle/>
          <a:p>
            <a:pPr algn="ctr"/>
            <a:r>
              <a:rPr lang="en-US" sz="1600" b="1">
                <a:solidFill>
                  <a:srgbClr val="8F2978"/>
                </a:solidFill>
              </a:rPr>
              <a:t>3</a:t>
            </a:r>
          </a:p>
          <a:p>
            <a:pPr algn="ctr"/>
            <a:r>
              <a:rPr lang="en-US" sz="1600"/>
              <a:t>Naloxone sits on the receptors, allowing your body to breathe again</a:t>
            </a:r>
            <a:endParaRPr lang="en-US"/>
          </a:p>
          <a:p>
            <a:pPr algn="ctr"/>
            <a:r>
              <a:rPr lang="en-US" sz="1600" b="1">
                <a:cs typeface="Calibri"/>
              </a:rPr>
              <a:t>Overdose stopped</a:t>
            </a:r>
          </a:p>
        </p:txBody>
      </p:sp>
    </p:spTree>
    <p:extLst>
      <p:ext uri="{BB962C8B-B14F-4D97-AF65-F5344CB8AC3E}">
        <p14:creationId xmlns:p14="http://schemas.microsoft.com/office/powerpoint/2010/main" val="178524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1F13-D7B6-936E-9E5B-B83DEFCA33D0}"/>
              </a:ext>
            </a:extLst>
          </p:cNvPr>
          <p:cNvSpPr>
            <a:spLocks noGrp="1"/>
          </p:cNvSpPr>
          <p:nvPr>
            <p:ph type="title"/>
          </p:nvPr>
        </p:nvSpPr>
        <p:spPr/>
        <p:txBody>
          <a:bodyPr/>
          <a:lstStyle/>
          <a:p>
            <a:pPr algn="ctr"/>
            <a:r>
              <a:rPr lang="en-US" sz="3600" b="1" spc="-35" dirty="0">
                <a:solidFill>
                  <a:schemeClr val="bg1"/>
                </a:solidFill>
              </a:rPr>
              <a:t>Naloxone Myths Debunked</a:t>
            </a:r>
            <a:endParaRPr lang="en-US" dirty="0">
              <a:solidFill>
                <a:schemeClr val="bg1"/>
              </a:solidFill>
              <a:latin typeface="Calibri"/>
              <a:cs typeface="Calibri"/>
            </a:endParaRPr>
          </a:p>
        </p:txBody>
      </p:sp>
      <p:graphicFrame>
        <p:nvGraphicFramePr>
          <p:cNvPr id="16" name="Content Placeholder 5" descr="Myth: Naloxone encourages drug use, increases addiction, can be misused&#10;Facts: Naloxone is non-addictive and does not lead to more or riskier drug use&#10;There is no risk if there is no opioid in the blood stream&#10;Myth: Naloxone will cause harm&#10;Facts: Naloxone is safe to use and can be given to elders, pregnant women and children&#10;Naloxone can be given even if you are unsure if an overdose is occurring&#10;Myth: Only first responders can save a life of a person experiencing overdose&#10;Facts: Bystanders can act to prevent overdose deaths&#10;Most states have laws to protect person overdosing and bystanders">
            <a:extLst>
              <a:ext uri="{FF2B5EF4-FFF2-40B4-BE49-F238E27FC236}">
                <a16:creationId xmlns:a16="http://schemas.microsoft.com/office/drawing/2014/main" id="{AE6DB8F0-4B7C-008D-5F1E-EA5DD778E366}"/>
              </a:ext>
              <a:ext uri="{C183D7F6-B498-43B3-948B-1728B52AA6E4}">
                <adec:decorative xmlns:adec="http://schemas.microsoft.com/office/drawing/2017/decorative" xmlns="" val="0"/>
              </a:ext>
            </a:extLst>
          </p:cNvPr>
          <p:cNvGraphicFramePr>
            <a:graphicFrameLocks noGrp="1"/>
          </p:cNvGraphicFramePr>
          <p:nvPr>
            <p:ph idx="4294967295"/>
            <p:extLst>
              <p:ext uri="{D42A27DB-BD31-4B8C-83A1-F6EECF244321}">
                <p14:modId xmlns:p14="http://schemas.microsoft.com/office/powerpoint/2010/main" val="2677922839"/>
              </p:ext>
            </p:extLst>
          </p:nvPr>
        </p:nvGraphicFramePr>
        <p:xfrm>
          <a:off x="370305" y="2298701"/>
          <a:ext cx="11468099" cy="4934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A1FA191-5B0F-46DA-8838-CB312B11359B}"/>
              </a:ext>
            </a:extLst>
          </p:cNvPr>
          <p:cNvSpPr txBox="1"/>
          <p:nvPr/>
        </p:nvSpPr>
        <p:spPr>
          <a:xfrm>
            <a:off x="213194" y="2522049"/>
            <a:ext cx="951217" cy="595281"/>
          </a:xfrm>
          <a:prstGeom prst="rect">
            <a:avLst/>
          </a:prstGeom>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spcFirstLastPara="0" vert="horz" wrap="square" lIns="30480" tIns="20320" rIns="30480" bIns="20320" numCol="1" spcCol="1270" anchor="ctr" anchorCtr="0">
            <a:noAutofit/>
          </a:bodyPr>
          <a:lstStyle>
            <a:lvl1pPr>
              <a:defRPr sz="1600">
                <a:latin typeface="Calibri" panose="020F0502020204030204" pitchFamily="34" charset="0"/>
                <a:cs typeface="Calibri" panose="020F0502020204030204" pitchFamily="34" charset="0"/>
              </a:defRPr>
            </a:lvl1pPr>
          </a:lstStyle>
          <a:p>
            <a:pPr algn="ctr"/>
            <a:r>
              <a:rPr lang="en-US" b="1" dirty="0">
                <a:solidFill>
                  <a:schemeClr val="accent2">
                    <a:lumMod val="75000"/>
                  </a:schemeClr>
                </a:solidFill>
                <a:latin typeface="+mn-lt"/>
              </a:rPr>
              <a:t>Myth</a:t>
            </a:r>
          </a:p>
        </p:txBody>
      </p:sp>
      <p:sp>
        <p:nvSpPr>
          <p:cNvPr id="18" name="TextBox 17">
            <a:extLst>
              <a:ext uri="{FF2B5EF4-FFF2-40B4-BE49-F238E27FC236}">
                <a16:creationId xmlns:a16="http://schemas.microsoft.com/office/drawing/2014/main" id="{55D45893-65AE-49C3-809B-9DD7D23B6BF1}"/>
              </a:ext>
            </a:extLst>
          </p:cNvPr>
          <p:cNvSpPr txBox="1"/>
          <p:nvPr/>
        </p:nvSpPr>
        <p:spPr>
          <a:xfrm>
            <a:off x="409215" y="4128074"/>
            <a:ext cx="951217" cy="595281"/>
          </a:xfrm>
          <a:prstGeom prst="rect">
            <a:avLst/>
          </a:prstGeom>
          <a:solidFill>
            <a:schemeClr val="bg1">
              <a:alpha val="90000"/>
            </a:schemeClr>
          </a:solidFill>
          <a:ln w="19050" cap="rnd" cmpd="sng" algn="ctr">
            <a:solidFill>
              <a:schemeClr val="accent4">
                <a:lumMod val="60000"/>
                <a:lumOff val="40000"/>
              </a:schemeClr>
            </a:solidFill>
            <a:prstDash val="solid"/>
          </a:ln>
          <a:effectLst/>
        </p:spPr>
        <p:txBody>
          <a:bodyPr spcFirstLastPara="0" vert="horz" wrap="square" lIns="26670" tIns="17780" rIns="26670" bIns="17780" numCol="1" spcCol="1270" anchor="ctr" anchorCtr="0">
            <a:noAutofit/>
          </a:bodyPr>
          <a:lstStyle>
            <a:lvl1pPr>
              <a:defRPr sz="1400" b="1">
                <a:latin typeface="Calibri" panose="020F0502020204030204" pitchFamily="34" charset="0"/>
                <a:cs typeface="Calibri" panose="020F0502020204030204" pitchFamily="34" charset="0"/>
              </a:defRPr>
            </a:lvl1pPr>
          </a:lstStyle>
          <a:p>
            <a:pPr algn="ctr"/>
            <a:r>
              <a:rPr lang="en-US" sz="1600" dirty="0">
                <a:solidFill>
                  <a:schemeClr val="accent4">
                    <a:lumMod val="50000"/>
                  </a:schemeClr>
                </a:solidFill>
                <a:latin typeface="+mn-lt"/>
              </a:rPr>
              <a:t>Facts</a:t>
            </a:r>
            <a:endParaRPr lang="en-US" dirty="0">
              <a:solidFill>
                <a:schemeClr val="accent4">
                  <a:lumMod val="50000"/>
                </a:schemeClr>
              </a:solidFill>
              <a:latin typeface="+mn-lt"/>
            </a:endParaRPr>
          </a:p>
        </p:txBody>
      </p:sp>
    </p:spTree>
    <p:extLst>
      <p:ext uri="{BB962C8B-B14F-4D97-AF65-F5344CB8AC3E}">
        <p14:creationId xmlns:p14="http://schemas.microsoft.com/office/powerpoint/2010/main" val="234910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433587" y="1129981"/>
            <a:ext cx="7324825"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45" normalizeH="0" baseline="0" noProof="0" dirty="0">
                <a:ln>
                  <a:noFill/>
                </a:ln>
                <a:solidFill>
                  <a:schemeClr val="bg1"/>
                </a:solidFill>
                <a:effectLst/>
                <a:uLnTx/>
                <a:uFillTx/>
                <a:latin typeface="+mj-lt"/>
                <a:ea typeface="+mn-ea"/>
                <a:cs typeface="Calibri Light"/>
              </a:rPr>
              <a:t>W</a:t>
            </a:r>
            <a:r>
              <a:rPr kumimoji="0" lang="en-US" sz="3600" b="1" i="0" u="none" strike="noStrike" kern="1200" cap="none" spc="-25" normalizeH="0" baseline="0" noProof="0" dirty="0">
                <a:ln>
                  <a:noFill/>
                </a:ln>
                <a:solidFill>
                  <a:schemeClr val="bg1"/>
                </a:solidFill>
                <a:effectLst/>
                <a:uLnTx/>
                <a:uFillTx/>
                <a:latin typeface="+mj-lt"/>
                <a:ea typeface="+mn-ea"/>
                <a:cs typeface="Calibri Light"/>
              </a:rPr>
              <a:t>h</a:t>
            </a:r>
            <a:r>
              <a:rPr kumimoji="0" lang="en-US" sz="3600" b="1" i="0" u="none" strike="noStrike" kern="1200" cap="none" spc="-60" normalizeH="0" baseline="0" noProof="0" dirty="0">
                <a:ln>
                  <a:noFill/>
                </a:ln>
                <a:solidFill>
                  <a:schemeClr val="bg1"/>
                </a:solidFill>
                <a:effectLst/>
                <a:uLnTx/>
                <a:uFillTx/>
                <a:latin typeface="+mj-lt"/>
                <a:ea typeface="+mn-ea"/>
                <a:cs typeface="Calibri Light"/>
              </a:rPr>
              <a:t>a</a:t>
            </a:r>
            <a:r>
              <a:rPr kumimoji="0" lang="en-US" sz="3600" b="1" i="0" u="none" strike="noStrike" kern="1200" cap="none" spc="-15" normalizeH="0" baseline="0" noProof="0" dirty="0">
                <a:ln>
                  <a:noFill/>
                </a:ln>
                <a:solidFill>
                  <a:schemeClr val="bg1"/>
                </a:solidFill>
                <a:effectLst/>
                <a:uLnTx/>
                <a:uFillTx/>
                <a:latin typeface="+mj-lt"/>
                <a:ea typeface="+mn-ea"/>
                <a:cs typeface="Calibri Light"/>
              </a:rPr>
              <a:t>t</a:t>
            </a:r>
            <a:r>
              <a:rPr kumimoji="0" lang="en-US" sz="3600" b="1" i="0" u="none" strike="noStrike" kern="1200" cap="none" spc="0" normalizeH="0" baseline="0" noProof="0" dirty="0">
                <a:ln>
                  <a:noFill/>
                </a:ln>
                <a:solidFill>
                  <a:schemeClr val="bg1"/>
                </a:solidFill>
                <a:effectLst/>
                <a:uLnTx/>
                <a:uFillTx/>
                <a:latin typeface="+mj-lt"/>
                <a:ea typeface="+mn-ea"/>
                <a:cs typeface="Calibri Light"/>
              </a:rPr>
              <a:t> d</a:t>
            </a:r>
            <a:r>
              <a:rPr kumimoji="0" lang="en-US" sz="3600" b="1" i="0" u="none" strike="noStrike" kern="1200" cap="none" spc="-20" normalizeH="0" baseline="0" noProof="0" dirty="0">
                <a:ln>
                  <a:noFill/>
                </a:ln>
                <a:solidFill>
                  <a:schemeClr val="bg1"/>
                </a:solidFill>
                <a:effectLst/>
                <a:uLnTx/>
                <a:uFillTx/>
                <a:latin typeface="+mj-lt"/>
                <a:ea typeface="+mn-ea"/>
                <a:cs typeface="Calibri Light"/>
              </a:rPr>
              <a:t>oes</a:t>
            </a:r>
            <a:r>
              <a:rPr kumimoji="0" lang="en-US" sz="3600" b="1" i="0" u="none" strike="noStrike" kern="1200" cap="none" spc="5" normalizeH="0" baseline="0" noProof="0" dirty="0">
                <a:ln>
                  <a:noFill/>
                </a:ln>
                <a:solidFill>
                  <a:schemeClr val="bg1"/>
                </a:solidFill>
                <a:effectLst/>
                <a:uLnTx/>
                <a:uFillTx/>
                <a:latin typeface="+mj-lt"/>
                <a:ea typeface="+mn-ea"/>
                <a:cs typeface="Calibri Light"/>
              </a:rPr>
              <a:t> </a:t>
            </a:r>
            <a:r>
              <a:rPr kumimoji="0" lang="en-US" sz="3600" b="1" i="0" u="none" strike="noStrike" kern="1200" cap="none" spc="-35" normalizeH="0" baseline="0" noProof="0" dirty="0">
                <a:ln>
                  <a:noFill/>
                </a:ln>
                <a:solidFill>
                  <a:schemeClr val="bg1"/>
                </a:solidFill>
                <a:effectLst/>
                <a:uLnTx/>
                <a:uFillTx/>
                <a:latin typeface="+mj-lt"/>
                <a:ea typeface="+mn-ea"/>
                <a:cs typeface="Calibri Light"/>
              </a:rPr>
              <a:t>n</a:t>
            </a:r>
            <a:r>
              <a:rPr kumimoji="0" lang="en-US" sz="3600" b="1" i="0" u="none" strike="noStrike" kern="1200" cap="none" spc="-20" normalizeH="0" baseline="0" noProof="0" dirty="0">
                <a:ln>
                  <a:noFill/>
                </a:ln>
                <a:solidFill>
                  <a:schemeClr val="bg1"/>
                </a:solidFill>
                <a:effectLst/>
                <a:uLnTx/>
                <a:uFillTx/>
                <a:latin typeface="+mj-lt"/>
                <a:ea typeface="+mn-ea"/>
                <a:cs typeface="Calibri Light"/>
              </a:rPr>
              <a:t>a</a:t>
            </a:r>
            <a:r>
              <a:rPr kumimoji="0" lang="en-US" sz="3600" b="1" i="0" u="none" strike="noStrike" kern="1200" cap="none" spc="-10" normalizeH="0" baseline="0" noProof="0" dirty="0">
                <a:ln>
                  <a:noFill/>
                </a:ln>
                <a:solidFill>
                  <a:schemeClr val="bg1"/>
                </a:solidFill>
                <a:effectLst/>
                <a:uLnTx/>
                <a:uFillTx/>
                <a:latin typeface="+mj-lt"/>
                <a:ea typeface="+mn-ea"/>
                <a:cs typeface="Calibri Light"/>
              </a:rPr>
              <a:t>l</a:t>
            </a:r>
            <a:r>
              <a:rPr kumimoji="0" lang="en-US" sz="3600" b="1" i="0" u="none" strike="noStrike" kern="1200" cap="none" spc="-110" normalizeH="0" baseline="0" noProof="0" dirty="0">
                <a:ln>
                  <a:noFill/>
                </a:ln>
                <a:solidFill>
                  <a:schemeClr val="bg1"/>
                </a:solidFill>
                <a:effectLst/>
                <a:uLnTx/>
                <a:uFillTx/>
                <a:latin typeface="+mj-lt"/>
                <a:ea typeface="+mn-ea"/>
                <a:cs typeface="Calibri Light"/>
              </a:rPr>
              <a:t>o</a:t>
            </a:r>
            <a:r>
              <a:rPr kumimoji="0" lang="en-US" sz="3600" b="1" i="0" u="none" strike="noStrike" kern="1200" cap="none" spc="-120" normalizeH="0" baseline="0" noProof="0" dirty="0">
                <a:ln>
                  <a:noFill/>
                </a:ln>
                <a:solidFill>
                  <a:schemeClr val="bg1"/>
                </a:solidFill>
                <a:effectLst/>
                <a:uLnTx/>
                <a:uFillTx/>
                <a:latin typeface="+mj-lt"/>
                <a:ea typeface="+mn-ea"/>
                <a:cs typeface="Calibri Light"/>
              </a:rPr>
              <a:t>x</a:t>
            </a:r>
            <a:r>
              <a:rPr kumimoji="0" lang="en-US" sz="3600" b="1" i="0" u="none" strike="noStrike" kern="1200" cap="none" spc="-25" normalizeH="0" baseline="0" noProof="0" dirty="0">
                <a:ln>
                  <a:noFill/>
                </a:ln>
                <a:solidFill>
                  <a:schemeClr val="bg1"/>
                </a:solidFill>
                <a:effectLst/>
                <a:uLnTx/>
                <a:uFillTx/>
                <a:latin typeface="+mj-lt"/>
                <a:ea typeface="+mn-ea"/>
                <a:cs typeface="Calibri Light"/>
              </a:rPr>
              <a:t>one</a:t>
            </a:r>
            <a:r>
              <a:rPr kumimoji="0" lang="en-US" sz="3600" b="1" i="0" u="none" strike="noStrike" kern="1200" cap="none" spc="5" normalizeH="0" baseline="0" noProof="0" dirty="0">
                <a:ln>
                  <a:noFill/>
                </a:ln>
                <a:solidFill>
                  <a:schemeClr val="bg1"/>
                </a:solidFill>
                <a:effectLst/>
                <a:uLnTx/>
                <a:uFillTx/>
                <a:latin typeface="+mj-lt"/>
                <a:ea typeface="+mn-ea"/>
                <a:cs typeface="Calibri Light"/>
              </a:rPr>
              <a:t> r</a:t>
            </a:r>
            <a:r>
              <a:rPr kumimoji="0" lang="en-US" sz="3600" b="1" i="0" u="none" strike="noStrike" kern="1200" cap="none" spc="-50" normalizeH="0" baseline="0" noProof="0" dirty="0">
                <a:ln>
                  <a:noFill/>
                </a:ln>
                <a:solidFill>
                  <a:schemeClr val="bg1"/>
                </a:solidFill>
                <a:effectLst/>
                <a:uLnTx/>
                <a:uFillTx/>
                <a:latin typeface="+mj-lt"/>
                <a:ea typeface="+mn-ea"/>
                <a:cs typeface="Calibri Light"/>
              </a:rPr>
              <a:t>ev</a:t>
            </a:r>
            <a:r>
              <a:rPr kumimoji="0" lang="en-US" sz="3600" b="1" i="0" u="none" strike="noStrike" kern="1200" cap="none" spc="-30" normalizeH="0" baseline="0" noProof="0" dirty="0">
                <a:ln>
                  <a:noFill/>
                </a:ln>
                <a:solidFill>
                  <a:schemeClr val="bg1"/>
                </a:solidFill>
                <a:effectLst/>
                <a:uLnTx/>
                <a:uFillTx/>
                <a:latin typeface="+mj-lt"/>
                <a:ea typeface="+mn-ea"/>
                <a:cs typeface="Calibri Light"/>
              </a:rPr>
              <a:t>e</a:t>
            </a:r>
            <a:r>
              <a:rPr kumimoji="0" lang="en-US" sz="3600" b="1" i="0" u="none" strike="noStrike" kern="1200" cap="none" spc="-105" normalizeH="0" baseline="0" noProof="0" dirty="0">
                <a:ln>
                  <a:noFill/>
                </a:ln>
                <a:solidFill>
                  <a:schemeClr val="bg1"/>
                </a:solidFill>
                <a:effectLst/>
                <a:uLnTx/>
                <a:uFillTx/>
                <a:latin typeface="+mj-lt"/>
                <a:ea typeface="+mn-ea"/>
                <a:cs typeface="Calibri Light"/>
              </a:rPr>
              <a:t>r</a:t>
            </a:r>
            <a:r>
              <a:rPr kumimoji="0" lang="en-US" sz="3600" b="1" i="0" u="none" strike="noStrike" kern="1200" cap="none" spc="-30" normalizeH="0" baseline="0" noProof="0" dirty="0">
                <a:ln>
                  <a:noFill/>
                </a:ln>
                <a:solidFill>
                  <a:schemeClr val="bg1"/>
                </a:solidFill>
                <a:effectLst/>
                <a:uLnTx/>
                <a:uFillTx/>
                <a:latin typeface="+mj-lt"/>
                <a:ea typeface="+mn-ea"/>
                <a:cs typeface="Calibri Light"/>
              </a:rPr>
              <a:t>se?</a:t>
            </a:r>
            <a:endParaRPr kumimoji="0" lang="en-US" sz="3600" b="1" i="0" u="none" strike="noStrike" kern="1200" cap="none" spc="0" normalizeH="0" baseline="0" noProof="0" dirty="0">
              <a:ln>
                <a:noFill/>
              </a:ln>
              <a:solidFill>
                <a:schemeClr val="bg1"/>
              </a:solidFill>
              <a:effectLst/>
              <a:uLnTx/>
              <a:uFillTx/>
              <a:latin typeface="+mj-lt"/>
              <a:ea typeface="+mn-ea"/>
              <a:cs typeface="Calibri Light"/>
            </a:endParaRPr>
          </a:p>
        </p:txBody>
      </p:sp>
      <p:graphicFrame>
        <p:nvGraphicFramePr>
          <p:cNvPr id="7" name="Diagram 6" descr="Does reverse:&#10;Opioids&#10;Morphine&#10;Codeine&#10;Oxycodone&#10;Hydrocodone&#10;Fentanyl&#10;Hydromorphone&#10;Oxymorphone&#10;Heroin&#10;Does not reverse:&#10;Cocaine&#10;Methamphetamines&#10;Diazepam&#10;Alprazolam&#10;Alcohol">
            <a:extLst>
              <a:ext uri="{FF2B5EF4-FFF2-40B4-BE49-F238E27FC236}">
                <a16:creationId xmlns:a16="http://schemas.microsoft.com/office/drawing/2014/main" id="{4B039EC6-70DC-44A8-A8F0-6428F5B2F144}"/>
              </a:ext>
              <a:ext uri="{C183D7F6-B498-43B3-948B-1728B52AA6E4}">
                <adec:decorative xmlns:adec="http://schemas.microsoft.com/office/drawing/2017/decorative" xmlns="" val="0"/>
              </a:ext>
            </a:extLst>
          </p:cNvPr>
          <p:cNvGraphicFramePr/>
          <p:nvPr>
            <p:extLst>
              <p:ext uri="{D42A27DB-BD31-4B8C-83A1-F6EECF244321}">
                <p14:modId xmlns:p14="http://schemas.microsoft.com/office/powerpoint/2010/main" val="2225956452"/>
              </p:ext>
            </p:extLst>
          </p:nvPr>
        </p:nvGraphicFramePr>
        <p:xfrm>
          <a:off x="1027391" y="1740396"/>
          <a:ext cx="10311007" cy="481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title="Naloxone Symbol">
            <a:extLst>
              <a:ext uri="{FF2B5EF4-FFF2-40B4-BE49-F238E27FC236}">
                <a16:creationId xmlns:a16="http://schemas.microsoft.com/office/drawing/2014/main" id="{E661D48B-AF45-A951-8A95-FA357DA6FDC4}"/>
              </a:ext>
              <a:ext uri="{C183D7F6-B498-43B3-948B-1728B52AA6E4}">
                <adec:decorative xmlns:adec="http://schemas.microsoft.com/office/drawing/2017/decorative" xmlns="" val="1"/>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670052" y="2186940"/>
            <a:ext cx="780046" cy="78486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title="X symbol">
            <a:extLst>
              <a:ext uri="{FF2B5EF4-FFF2-40B4-BE49-F238E27FC236}">
                <a16:creationId xmlns:a16="http://schemas.microsoft.com/office/drawing/2014/main" id="{D45BE2CA-794A-B086-0009-F3FE204D5174}"/>
              </a:ext>
              <a:ext uri="{C183D7F6-B498-43B3-948B-1728B52AA6E4}">
                <adec:decorative xmlns:adec="http://schemas.microsoft.com/office/drawing/2017/decorative" xmlns="" val="1"/>
              </a:ext>
            </a:extLst>
          </p:cNvPr>
          <p:cNvSpPr/>
          <p:nvPr/>
        </p:nvSpPr>
        <p:spPr>
          <a:xfrm>
            <a:off x="6347661" y="2287804"/>
            <a:ext cx="780046" cy="6886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Graphic 4" descr="Badge Cross with solid fill">
            <a:extLst>
              <a:ext uri="{FF2B5EF4-FFF2-40B4-BE49-F238E27FC236}">
                <a16:creationId xmlns:a16="http://schemas.microsoft.com/office/drawing/2014/main" id="{E322D013-59EF-6D05-7624-BBE151D33C8B}"/>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316580" y="2214154"/>
            <a:ext cx="914400" cy="914400"/>
          </a:xfrm>
          <a:prstGeom prst="rect">
            <a:avLst/>
          </a:prstGeom>
        </p:spPr>
      </p:pic>
    </p:spTree>
    <p:extLst>
      <p:ext uri="{BB962C8B-B14F-4D97-AF65-F5344CB8AC3E}">
        <p14:creationId xmlns:p14="http://schemas.microsoft.com/office/powerpoint/2010/main" val="231501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99401-F988-43C7-AEC4-8C64EBCCF5AA}"/>
              </a:ext>
            </a:extLst>
          </p:cNvPr>
          <p:cNvSpPr txBox="1"/>
          <p:nvPr/>
        </p:nvSpPr>
        <p:spPr>
          <a:xfrm>
            <a:off x="2520214" y="3995413"/>
            <a:ext cx="1391385" cy="461665"/>
          </a:xfrm>
          <a:prstGeom prst="rect">
            <a:avLst/>
          </a:prstGeom>
          <a:noFill/>
        </p:spPr>
        <p:txBody>
          <a:bodyPr wrap="square" lIns="91440" tIns="45720" rIns="91440" bIns="45720" rtlCol="0" anchor="t">
            <a:spAutoFit/>
          </a:bodyPr>
          <a:lstStyle/>
          <a:p>
            <a:r>
              <a:rPr lang="en-US" sz="2400" b="1">
                <a:solidFill>
                  <a:schemeClr val="bg1"/>
                </a:solidFill>
              </a:rPr>
              <a:t>Topic 7</a:t>
            </a:r>
            <a:endParaRPr lang="en-US" sz="2400">
              <a:solidFill>
                <a:schemeClr val="bg1"/>
              </a:solidFill>
            </a:endParaRPr>
          </a:p>
        </p:txBody>
      </p:sp>
      <p:sp>
        <p:nvSpPr>
          <p:cNvPr id="6" name="Title 5">
            <a:extLst>
              <a:ext uri="{FF2B5EF4-FFF2-40B4-BE49-F238E27FC236}">
                <a16:creationId xmlns:a16="http://schemas.microsoft.com/office/drawing/2014/main" id="{56CDFACF-459A-4153-A12A-67D888C90BE8}"/>
              </a:ext>
            </a:extLst>
          </p:cNvPr>
          <p:cNvSpPr txBox="1">
            <a:spLocks noGrp="1"/>
          </p:cNvSpPr>
          <p:nvPr>
            <p:ph type="title" idx="4294967295"/>
          </p:nvPr>
        </p:nvSpPr>
        <p:spPr>
          <a:xfrm>
            <a:off x="4186989" y="3990136"/>
            <a:ext cx="480222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0" normalizeH="0" baseline="0" noProof="0" dirty="0">
                <a:ln>
                  <a:noFill/>
                </a:ln>
                <a:solidFill>
                  <a:schemeClr val="bg1"/>
                </a:solidFill>
                <a:effectLst/>
                <a:uLnTx/>
                <a:uFillTx/>
                <a:latin typeface="+mn-lt"/>
                <a:ea typeface="+mn-ea"/>
                <a:cs typeface="+mn-cs"/>
              </a:rPr>
              <a:t>Naloxone in action</a:t>
            </a:r>
          </a:p>
        </p:txBody>
      </p:sp>
    </p:spTree>
    <p:extLst>
      <p:ext uri="{BB962C8B-B14F-4D97-AF65-F5344CB8AC3E}">
        <p14:creationId xmlns:p14="http://schemas.microsoft.com/office/powerpoint/2010/main" val="294401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3080" y="420235"/>
            <a:ext cx="8761413" cy="1398959"/>
          </a:xfrm>
          <a:prstGeom prst="rect">
            <a:avLst/>
          </a:prstGeom>
        </p:spPr>
        <p:txBody>
          <a:bodyPr vert="horz" wrap="square" lIns="0" tIns="83361" rIns="0" bIns="0" rtlCol="0" anchor="ctr">
            <a:spAutoFit/>
          </a:bodyPr>
          <a:lstStyle/>
          <a:p>
            <a:pPr marL="12065" algn="ctr">
              <a:lnSpc>
                <a:spcPct val="150000"/>
              </a:lnSpc>
            </a:pPr>
            <a:r>
              <a:rPr lang="en-US" b="1" spc="-15" dirty="0"/>
              <a:t>Instructions:</a:t>
            </a:r>
            <a:r>
              <a:rPr lang="en-US" sz="2400" spc="-15" dirty="0"/>
              <a:t/>
            </a:r>
            <a:br>
              <a:rPr lang="en-US" sz="2400" spc="-15" dirty="0"/>
            </a:br>
            <a:r>
              <a:rPr lang="en-US" sz="2400" spc="-15" dirty="0"/>
              <a:t>Someone is unresponsive and overdose is suspected</a:t>
            </a:r>
          </a:p>
        </p:txBody>
      </p:sp>
      <p:pic>
        <p:nvPicPr>
          <p:cNvPr id="16" name="Graphic 15" descr="Ambulance icon">
            <a:extLst>
              <a:ext uri="{FF2B5EF4-FFF2-40B4-BE49-F238E27FC236}">
                <a16:creationId xmlns:a16="http://schemas.microsoft.com/office/drawing/2014/main" id="{0C853C7E-2AA5-4AF5-95CC-203D775B03F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05081" y="2204902"/>
            <a:ext cx="938463" cy="938463"/>
          </a:xfrm>
          <a:prstGeom prst="rect">
            <a:avLst/>
          </a:prstGeom>
        </p:spPr>
      </p:pic>
      <p:pic>
        <p:nvPicPr>
          <p:cNvPr id="20" name="Graphic 19" descr="Warning icon">
            <a:extLst>
              <a:ext uri="{FF2B5EF4-FFF2-40B4-BE49-F238E27FC236}">
                <a16:creationId xmlns:a16="http://schemas.microsoft.com/office/drawing/2014/main" id="{406B89F6-526F-4384-B599-04F245992B0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30334" y="2238389"/>
            <a:ext cx="866274" cy="866274"/>
          </a:xfrm>
          <a:prstGeom prst="rect">
            <a:avLst/>
          </a:prstGeom>
        </p:spPr>
      </p:pic>
      <p:pic>
        <p:nvPicPr>
          <p:cNvPr id="15" name="Graphic 14" descr="Lungs outline">
            <a:extLst>
              <a:ext uri="{FF2B5EF4-FFF2-40B4-BE49-F238E27FC236}">
                <a16:creationId xmlns:a16="http://schemas.microsoft.com/office/drawing/2014/main" id="{21FAE51E-E7FE-4DE6-8BCB-FC43FF19ED9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483398" y="2214326"/>
            <a:ext cx="914400" cy="914400"/>
          </a:xfrm>
          <a:prstGeom prst="rect">
            <a:avLst/>
          </a:prstGeom>
        </p:spPr>
      </p:pic>
      <p:graphicFrame>
        <p:nvGraphicFramePr>
          <p:cNvPr id="18" name="Content Placeholder 2" descr="Activate 911:&#10;Report someone is unresponsive or not breathing.&#10;Be safe! Check your surroundings.&#10;Be careful of things like needles or anything that can be harmful.&#10;Check for signs:&#10;Know the signs of an Opioid Overdose&#10;Are there witnesses that can tell you what happened?&#10;Support breathing:&#10;Open airways&#10;If certified - begin CPR&#10;Listen to the recommendations of the 911 dispatcher">
            <a:extLst>
              <a:ext uri="{FF2B5EF4-FFF2-40B4-BE49-F238E27FC236}">
                <a16:creationId xmlns:a16="http://schemas.microsoft.com/office/drawing/2014/main" id="{B14790A0-1ACF-D699-182C-BCA6BBAADC57}"/>
              </a:ext>
              <a:ext uri="{C183D7F6-B498-43B3-948B-1728B52AA6E4}">
                <adec:decorative xmlns:adec="http://schemas.microsoft.com/office/drawing/2017/decorative" xmlns="" val="0"/>
              </a:ext>
            </a:extLst>
          </p:cNvPr>
          <p:cNvGraphicFramePr>
            <a:graphicFrameLocks noGrp="1"/>
          </p:cNvGraphicFramePr>
          <p:nvPr>
            <p:ph sz="half" idx="1"/>
            <p:extLst>
              <p:ext uri="{D42A27DB-BD31-4B8C-83A1-F6EECF244321}">
                <p14:modId xmlns:p14="http://schemas.microsoft.com/office/powerpoint/2010/main" val="963979174"/>
              </p:ext>
            </p:extLst>
          </p:nvPr>
        </p:nvGraphicFramePr>
        <p:xfrm>
          <a:off x="449056" y="3080782"/>
          <a:ext cx="10159178" cy="36565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object 8" descr="Diagram of mouth to mouth resuscitation."/>
          <p:cNvSpPr/>
          <p:nvPr/>
        </p:nvSpPr>
        <p:spPr>
          <a:xfrm>
            <a:off x="10387140" y="4909067"/>
            <a:ext cx="1671803" cy="1414485"/>
          </a:xfrm>
          <a:prstGeom prst="rect">
            <a:avLst/>
          </a:prstGeom>
          <a:blipFill>
            <a:blip r:embed="rId14" cstate="print"/>
            <a:stretch>
              <a:fillRect/>
            </a:stretch>
          </a:blipFill>
        </p:spPr>
        <p:txBody>
          <a:bodyPr wrap="square" lIns="0" tIns="0" rIns="0" bIns="0" rtlCol="0"/>
          <a:lstStyle/>
          <a:p>
            <a:endParaRPr sz="1798"/>
          </a:p>
        </p:txBody>
      </p:sp>
    </p:spTree>
    <p:extLst>
      <p:ext uri="{BB962C8B-B14F-4D97-AF65-F5344CB8AC3E}">
        <p14:creationId xmlns:p14="http://schemas.microsoft.com/office/powerpoint/2010/main" val="2258693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2945" y="527291"/>
            <a:ext cx="8183880" cy="1069138"/>
          </a:xfrm>
          <a:prstGeom prst="rect">
            <a:avLst/>
          </a:prstGeom>
        </p:spPr>
        <p:txBody>
          <a:bodyPr vert="horz" wrap="square" lIns="0" tIns="83438" rIns="0" bIns="0" rtlCol="0" anchor="ctr">
            <a:spAutoFit/>
          </a:bodyPr>
          <a:lstStyle/>
          <a:p>
            <a:pPr marL="12700" algn="ctr"/>
            <a:r>
              <a:rPr lang="en-US" sz="3200" b="1" spc="5" dirty="0"/>
              <a:t>Prepare to give </a:t>
            </a:r>
            <a:br>
              <a:rPr lang="en-US" sz="3200" b="1" spc="5" dirty="0"/>
            </a:br>
            <a:r>
              <a:rPr lang="en-US" sz="3200" spc="5" dirty="0"/>
              <a:t>N</a:t>
            </a:r>
            <a:r>
              <a:rPr lang="en-US" sz="3200" spc="-30" dirty="0"/>
              <a:t>a</a:t>
            </a:r>
            <a:r>
              <a:rPr lang="en-US" sz="3200" spc="-65" dirty="0"/>
              <a:t>loxone</a:t>
            </a:r>
            <a:r>
              <a:rPr lang="en-US" sz="3200" spc="-10" dirty="0"/>
              <a:t> </a:t>
            </a:r>
            <a:r>
              <a:rPr lang="en-US" sz="3200" spc="5" dirty="0"/>
              <a:t>n</a:t>
            </a:r>
            <a:r>
              <a:rPr lang="en-US" sz="3200" spc="-25" dirty="0"/>
              <a:t>asa</a:t>
            </a:r>
            <a:r>
              <a:rPr lang="en-US" sz="3200" spc="-10" dirty="0"/>
              <a:t>l </a:t>
            </a:r>
            <a:r>
              <a:rPr lang="en-US" sz="3200" spc="-25" dirty="0"/>
              <a:t>s</a:t>
            </a:r>
            <a:r>
              <a:rPr lang="en-US" sz="3200" spc="-20" dirty="0"/>
              <a:t>p</a:t>
            </a:r>
            <a:r>
              <a:rPr lang="en-US" sz="3200" spc="-75" dirty="0"/>
              <a:t>r</a:t>
            </a:r>
            <a:r>
              <a:rPr lang="en-US" sz="3200" spc="-90" dirty="0"/>
              <a:t>a</a:t>
            </a:r>
            <a:r>
              <a:rPr lang="en-US" sz="3200" spc="-15" dirty="0"/>
              <a:t>y</a:t>
            </a:r>
            <a:endParaRPr lang="en-US" sz="4400" spc="-15" dirty="0"/>
          </a:p>
        </p:txBody>
      </p:sp>
      <p:graphicFrame>
        <p:nvGraphicFramePr>
          <p:cNvPr id="3" name="Diagram 2" descr="1. Prepare the naloxone spray&#10;- Remove naloxone from the box&#10;- Peel back the tab with the circle at the top right corner to open&#10;2. Position the person&#10;- Tilt the person's head back and use your hand to support their neck&#10;- Hold the naloxone with your first and middle fingers on either side of the nozzle and your thumb on the plunger&#10;- Gently insert the tip of the nozzle into one nostril, until your fingers on either side of the nozzle are against the bottom of the person's nose">
            <a:extLst>
              <a:ext uri="{FF2B5EF4-FFF2-40B4-BE49-F238E27FC236}">
                <a16:creationId xmlns:a16="http://schemas.microsoft.com/office/drawing/2014/main" id="{C4E034C5-39CB-4156-A9A6-D675AA771405}"/>
              </a:ext>
              <a:ext uri="{C183D7F6-B498-43B3-948B-1728B52AA6E4}">
                <adec:decorative xmlns:adec="http://schemas.microsoft.com/office/drawing/2017/decorative" xmlns="" val="0"/>
              </a:ext>
            </a:extLst>
          </p:cNvPr>
          <p:cNvGraphicFramePr/>
          <p:nvPr>
            <p:extLst>
              <p:ext uri="{D42A27DB-BD31-4B8C-83A1-F6EECF244321}">
                <p14:modId xmlns:p14="http://schemas.microsoft.com/office/powerpoint/2010/main" val="3214302565"/>
              </p:ext>
            </p:extLst>
          </p:nvPr>
        </p:nvGraphicFramePr>
        <p:xfrm>
          <a:off x="480193" y="2184935"/>
          <a:ext cx="11231613" cy="4369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87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C574-8AAD-ABD7-D3AC-08CCA3111BBE}"/>
              </a:ext>
            </a:extLst>
          </p:cNvPr>
          <p:cNvSpPr>
            <a:spLocks noGrp="1"/>
          </p:cNvSpPr>
          <p:nvPr>
            <p:ph type="title"/>
          </p:nvPr>
        </p:nvSpPr>
        <p:spPr>
          <a:xfrm>
            <a:off x="1323767" y="-829994"/>
            <a:ext cx="5766350" cy="644768"/>
          </a:xfrm>
        </p:spPr>
        <p:txBody>
          <a:bodyPr/>
          <a:lstStyle/>
          <a:p>
            <a:r>
              <a:rPr lang="en-US" dirty="0"/>
              <a:t>Community Naloxone Training Topics</a:t>
            </a:r>
          </a:p>
        </p:txBody>
      </p:sp>
      <p:pic>
        <p:nvPicPr>
          <p:cNvPr id="5" name="Picture 4" descr="Native American women teaching women">
            <a:extLst>
              <a:ext uri="{FF2B5EF4-FFF2-40B4-BE49-F238E27FC236}">
                <a16:creationId xmlns:a16="http://schemas.microsoft.com/office/drawing/2014/main" id="{997D2B51-EB76-4D4E-87DF-F0EBDE00D123}"/>
              </a:ext>
            </a:extLst>
          </p:cNvPr>
          <p:cNvPicPr>
            <a:picLocks noChangeAspect="1"/>
          </p:cNvPicPr>
          <p:nvPr/>
        </p:nvPicPr>
        <p:blipFill rotWithShape="1">
          <a:blip r:embed="rId3" cstate="hqprint">
            <a:alphaModFix amt="70000"/>
            <a:extLst>
              <a:ext uri="{28A0092B-C50C-407E-A947-70E740481C1C}">
                <a14:useLocalDpi xmlns:a14="http://schemas.microsoft.com/office/drawing/2010/main" val="0"/>
              </a:ext>
            </a:extLst>
          </a:blip>
          <a:srcRect/>
          <a:stretch/>
        </p:blipFill>
        <p:spPr>
          <a:xfrm flipH="1">
            <a:off x="674878" y="1004256"/>
            <a:ext cx="4002914" cy="4115723"/>
          </a:xfrm>
          <a:prstGeom prst="rect">
            <a:avLst/>
          </a:prstGeom>
          <a:effectLst>
            <a:softEdge rad="635000"/>
          </a:effectLst>
        </p:spPr>
      </p:pic>
      <p:graphicFrame>
        <p:nvGraphicFramePr>
          <p:cNvPr id="15" name="TextBox 2" descr="Community Naloxone Training Topics&#10;1. What our words mean: Key Definitions&#10;2. Why should I learn about naloxone?&#10;3. What is an opioid overdose?&#10;4. Who is at risk?&#10;5. How do we know an overdose is occurring?&#10;6. What is naloxone and how can it stop an overdose?&#10;7. Naloxone in action&#10;8. Getting naloxone&#10;9. Putting it all together">
            <a:extLst>
              <a:ext uri="{FF2B5EF4-FFF2-40B4-BE49-F238E27FC236}">
                <a16:creationId xmlns:a16="http://schemas.microsoft.com/office/drawing/2014/main" id="{46B77565-D799-7794-B56B-2D9AF4928E05}"/>
              </a:ext>
              <a:ext uri="{C183D7F6-B498-43B3-948B-1728B52AA6E4}">
                <adec:decorative xmlns:adec="http://schemas.microsoft.com/office/drawing/2017/decorative" xmlns="" val="0"/>
              </a:ext>
            </a:extLst>
          </p:cNvPr>
          <p:cNvGraphicFramePr/>
          <p:nvPr>
            <p:extLst>
              <p:ext uri="{D42A27DB-BD31-4B8C-83A1-F6EECF244321}">
                <p14:modId xmlns:p14="http://schemas.microsoft.com/office/powerpoint/2010/main" val="497704818"/>
              </p:ext>
            </p:extLst>
          </p:nvPr>
        </p:nvGraphicFramePr>
        <p:xfrm>
          <a:off x="5091035" y="1415785"/>
          <a:ext cx="6813886" cy="5031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title="Naloxone Symbol">
            <a:extLst>
              <a:ext uri="{FF2B5EF4-FFF2-40B4-BE49-F238E27FC236}">
                <a16:creationId xmlns:a16="http://schemas.microsoft.com/office/drawing/2014/main" id="{79420E17-9968-4212-B966-589A31D57FF9}"/>
              </a:ext>
              <a:ext uri="{C183D7F6-B498-43B3-948B-1728B52AA6E4}">
                <adec:decorative xmlns:adec="http://schemas.microsoft.com/office/drawing/2017/decorative" xmlns="" val="1"/>
              </a:ext>
            </a:extLst>
          </p:cNvPr>
          <p:cNvPicPr>
            <a:picLocks noChangeAspect="1" noChangeArrowheads="1"/>
          </p:cNvPicPr>
          <p:nvPr/>
        </p:nvPicPr>
        <p:blipFill>
          <a:blip r:embed="rId9">
            <a:alphaModFix/>
            <a:extLst>
              <a:ext uri="{28A0092B-C50C-407E-A947-70E740481C1C}">
                <a14:useLocalDpi xmlns:a14="http://schemas.microsoft.com/office/drawing/2010/main" val="0"/>
              </a:ext>
            </a:extLst>
          </a:blip>
          <a:srcRect/>
          <a:stretch>
            <a:fillRect/>
          </a:stretch>
        </p:blipFill>
        <p:spPr bwMode="auto">
          <a:xfrm>
            <a:off x="8093830" y="189844"/>
            <a:ext cx="808296" cy="81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1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3094" y="465738"/>
            <a:ext cx="8183880" cy="1192248"/>
          </a:xfrm>
          <a:prstGeom prst="rect">
            <a:avLst/>
          </a:prstGeom>
        </p:spPr>
        <p:txBody>
          <a:bodyPr vert="horz" wrap="square" lIns="0" tIns="83438" rIns="0" bIns="0" rtlCol="0" anchor="ctr">
            <a:spAutoFit/>
          </a:bodyPr>
          <a:lstStyle/>
          <a:p>
            <a:pPr marL="12700" algn="ctr"/>
            <a:r>
              <a:rPr lang="en-US" b="1" spc="5" dirty="0"/>
              <a:t>Administer: </a:t>
            </a:r>
            <a:r>
              <a:rPr lang="en-US" sz="3200" b="1" spc="5" dirty="0"/>
              <a:t/>
            </a:r>
            <a:br>
              <a:rPr lang="en-US" sz="3200" b="1" spc="5" dirty="0"/>
            </a:br>
            <a:r>
              <a:rPr lang="en-US" spc="5" dirty="0"/>
              <a:t>N</a:t>
            </a:r>
            <a:r>
              <a:rPr lang="en-US" spc="-30" dirty="0"/>
              <a:t>a</a:t>
            </a:r>
            <a:r>
              <a:rPr lang="en-US" spc="-65" dirty="0"/>
              <a:t>loxone</a:t>
            </a:r>
            <a:r>
              <a:rPr lang="en-US" spc="-10" dirty="0"/>
              <a:t> </a:t>
            </a:r>
            <a:r>
              <a:rPr lang="en-US" spc="5" dirty="0"/>
              <a:t>n</a:t>
            </a:r>
            <a:r>
              <a:rPr lang="en-US" spc="-25" dirty="0"/>
              <a:t>asa</a:t>
            </a:r>
            <a:r>
              <a:rPr lang="en-US" spc="-10" dirty="0"/>
              <a:t>l </a:t>
            </a:r>
            <a:r>
              <a:rPr lang="en-US" spc="-25" dirty="0"/>
              <a:t>s</a:t>
            </a:r>
            <a:r>
              <a:rPr lang="en-US" spc="-20" dirty="0"/>
              <a:t>p</a:t>
            </a:r>
            <a:r>
              <a:rPr lang="en-US" spc="-75" dirty="0"/>
              <a:t>r</a:t>
            </a:r>
            <a:r>
              <a:rPr lang="en-US" spc="-90" dirty="0"/>
              <a:t>a</a:t>
            </a:r>
            <a:r>
              <a:rPr lang="en-US" spc="-15" dirty="0"/>
              <a:t>y</a:t>
            </a:r>
          </a:p>
        </p:txBody>
      </p:sp>
      <p:pic>
        <p:nvPicPr>
          <p:cNvPr id="5" name="Picture 4" descr="Hand applying naloxone nasal spray to unconscious person.">
            <a:extLst>
              <a:ext uri="{FF2B5EF4-FFF2-40B4-BE49-F238E27FC236}">
                <a16:creationId xmlns:a16="http://schemas.microsoft.com/office/drawing/2014/main" id="{BEB6409B-8AA0-0898-371B-D50A25F4D33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771382" y="2185416"/>
            <a:ext cx="1619083" cy="1947672"/>
          </a:xfrm>
          <a:prstGeom prst="rect">
            <a:avLst/>
          </a:prstGeom>
        </p:spPr>
      </p:pic>
      <p:pic>
        <p:nvPicPr>
          <p:cNvPr id="9" name="Picture 8" descr="Close up of naloxone nasal spray being administered to unconscious person's nostril. ">
            <a:extLst>
              <a:ext uri="{FF2B5EF4-FFF2-40B4-BE49-F238E27FC236}">
                <a16:creationId xmlns:a16="http://schemas.microsoft.com/office/drawing/2014/main" id="{78B9230F-D810-0D83-3E48-A1157595CFF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771382" y="4338885"/>
            <a:ext cx="1619083" cy="2193868"/>
          </a:xfrm>
          <a:prstGeom prst="rect">
            <a:avLst/>
          </a:prstGeom>
        </p:spPr>
      </p:pic>
      <p:graphicFrame>
        <p:nvGraphicFramePr>
          <p:cNvPr id="3" name="Diagram 2" descr="3. Press&#10;- Press the plunger firmly to spray the dose of naloxone into the person's nostril&#10;4. Observe and repeat&#10;- Look for independent breathing&#10;- Repeat dose in other nostril within 2-3 minutes until independent breathing begins&#10;5. Recovery&#10;- The effect of Naloxone lasts 30-90 minutes&#10;- Roll person onto their side once independent breathing has begun&#10;- If overdose signs set in again, repeat dose to maintain overdose reversal">
            <a:extLst>
              <a:ext uri="{FF2B5EF4-FFF2-40B4-BE49-F238E27FC236}">
                <a16:creationId xmlns:a16="http://schemas.microsoft.com/office/drawing/2014/main" id="{370E0E40-B585-44D2-A44B-1FFACE31A720}"/>
              </a:ext>
              <a:ext uri="{C183D7F6-B498-43B3-948B-1728B52AA6E4}">
                <adec:decorative xmlns:adec="http://schemas.microsoft.com/office/drawing/2017/decorative" xmlns="" val="0"/>
              </a:ext>
            </a:extLst>
          </p:cNvPr>
          <p:cNvGraphicFramePr/>
          <p:nvPr>
            <p:extLst>
              <p:ext uri="{D42A27DB-BD31-4B8C-83A1-F6EECF244321}">
                <p14:modId xmlns:p14="http://schemas.microsoft.com/office/powerpoint/2010/main" val="4205960774"/>
              </p:ext>
            </p:extLst>
          </p:nvPr>
        </p:nvGraphicFramePr>
        <p:xfrm>
          <a:off x="3106555" y="2377439"/>
          <a:ext cx="8713268" cy="43602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876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0780" y="154733"/>
            <a:ext cx="8183880" cy="1661993"/>
          </a:xfrm>
          <a:prstGeom prst="rect">
            <a:avLst/>
          </a:prstGeom>
        </p:spPr>
        <p:txBody>
          <a:bodyPr vert="horz" wrap="square" lIns="0" tIns="0" rIns="0" bIns="0" rtlCol="0" anchor="ctr">
            <a:spAutoFit/>
          </a:bodyPr>
          <a:lstStyle/>
          <a:p>
            <a:pPr marL="12700" algn="ctr"/>
            <a:r>
              <a:rPr lang="en-US" spc="-5" dirty="0"/>
              <a:t/>
            </a:r>
            <a:br>
              <a:rPr lang="en-US" spc="-5" dirty="0"/>
            </a:br>
            <a:r>
              <a:rPr lang="en-US" b="1" spc="-5" dirty="0"/>
              <a:t>What to expect</a:t>
            </a:r>
            <a:br>
              <a:rPr lang="en-US" b="1" spc="-5" dirty="0"/>
            </a:br>
            <a:r>
              <a:rPr lang="en-US" b="1" spc="-5" dirty="0"/>
              <a:t>when reversing an overdose</a:t>
            </a:r>
            <a:endParaRPr b="1" dirty="0"/>
          </a:p>
        </p:txBody>
      </p:sp>
      <p:sp>
        <p:nvSpPr>
          <p:cNvPr id="4" name="object 4"/>
          <p:cNvSpPr/>
          <p:nvPr/>
        </p:nvSpPr>
        <p:spPr>
          <a:xfrm>
            <a:off x="2348483" y="2442766"/>
            <a:ext cx="7799832" cy="481139"/>
          </a:xfrm>
          <a:prstGeom prst="rect">
            <a:avLst/>
          </a:prstGeom>
          <a:solidFill>
            <a:schemeClr val="accent4">
              <a:lumMod val="20000"/>
              <a:lumOff val="80000"/>
            </a:schemeClr>
          </a:solidFill>
          <a:ln>
            <a:solidFill>
              <a:schemeClr val="accent4">
                <a:lumMod val="75000"/>
              </a:schemeClr>
            </a:solidFill>
          </a:ln>
        </p:spPr>
        <p:txBody>
          <a:bodyPr wrap="square" lIns="0" tIns="0" rIns="0" bIns="0" rtlCol="0" anchor="ctr"/>
          <a:lstStyle/>
          <a:p>
            <a:r>
              <a:rPr lang="en-US"/>
              <a:t>     </a:t>
            </a:r>
            <a:r>
              <a:rPr lang="en-US" sz="3200"/>
              <a:t>Agitation</a:t>
            </a:r>
          </a:p>
        </p:txBody>
      </p:sp>
      <p:sp>
        <p:nvSpPr>
          <p:cNvPr id="7" name="object 7"/>
          <p:cNvSpPr/>
          <p:nvPr/>
        </p:nvSpPr>
        <p:spPr>
          <a:xfrm>
            <a:off x="2744724" y="3164473"/>
            <a:ext cx="7403592" cy="481139"/>
          </a:xfrm>
          <a:prstGeom prst="rect">
            <a:avLst/>
          </a:prstGeom>
          <a:solidFill>
            <a:schemeClr val="accent4">
              <a:lumMod val="20000"/>
              <a:lumOff val="80000"/>
            </a:schemeClr>
          </a:solidFill>
          <a:ln>
            <a:solidFill>
              <a:schemeClr val="accent4">
                <a:lumMod val="75000"/>
              </a:schemeClr>
            </a:solidFill>
          </a:ln>
        </p:spPr>
        <p:txBody>
          <a:bodyPr wrap="square" lIns="0" tIns="0" rIns="0" bIns="0" rtlCol="0"/>
          <a:lstStyle/>
          <a:p>
            <a:r>
              <a:rPr lang="en-US"/>
              <a:t>     </a:t>
            </a:r>
            <a:r>
              <a:rPr lang="en-US" sz="3200"/>
              <a:t>Nausea</a:t>
            </a:r>
            <a:r>
              <a:rPr lang="en-US"/>
              <a:t> </a:t>
            </a:r>
            <a:r>
              <a:rPr lang="en-US" sz="3200"/>
              <a:t>and vomiting</a:t>
            </a:r>
          </a:p>
        </p:txBody>
      </p:sp>
      <p:sp>
        <p:nvSpPr>
          <p:cNvPr id="10" name="object 10"/>
          <p:cNvSpPr/>
          <p:nvPr/>
        </p:nvSpPr>
        <p:spPr>
          <a:xfrm>
            <a:off x="2926082" y="3884657"/>
            <a:ext cx="7222235" cy="481139"/>
          </a:xfrm>
          <a:prstGeom prst="rect">
            <a:avLst/>
          </a:prstGeom>
          <a:solidFill>
            <a:schemeClr val="accent4">
              <a:lumMod val="20000"/>
              <a:lumOff val="80000"/>
            </a:schemeClr>
          </a:solidFill>
          <a:ln>
            <a:solidFill>
              <a:schemeClr val="accent4">
                <a:lumMod val="75000"/>
              </a:schemeClr>
            </a:solidFill>
          </a:ln>
        </p:spPr>
        <p:txBody>
          <a:bodyPr wrap="square" lIns="0" tIns="0" rIns="0" bIns="0" rtlCol="0"/>
          <a:lstStyle/>
          <a:p>
            <a:r>
              <a:rPr lang="en-US"/>
              <a:t>     </a:t>
            </a:r>
            <a:r>
              <a:rPr lang="en-US" sz="3200"/>
              <a:t>Excessive sweating</a:t>
            </a:r>
          </a:p>
        </p:txBody>
      </p:sp>
      <p:sp>
        <p:nvSpPr>
          <p:cNvPr id="13" name="object 13"/>
          <p:cNvSpPr/>
          <p:nvPr/>
        </p:nvSpPr>
        <p:spPr>
          <a:xfrm>
            <a:off x="2926082" y="4606365"/>
            <a:ext cx="7222235" cy="481139"/>
          </a:xfrm>
          <a:prstGeom prst="rect">
            <a:avLst/>
          </a:prstGeom>
          <a:solidFill>
            <a:schemeClr val="accent4">
              <a:lumMod val="20000"/>
              <a:lumOff val="80000"/>
            </a:schemeClr>
          </a:solidFill>
          <a:ln>
            <a:solidFill>
              <a:schemeClr val="accent4">
                <a:lumMod val="75000"/>
              </a:schemeClr>
            </a:solidFill>
          </a:ln>
        </p:spPr>
        <p:txBody>
          <a:bodyPr wrap="square" lIns="0" tIns="0" rIns="0" bIns="0" rtlCol="0"/>
          <a:lstStyle/>
          <a:p>
            <a:r>
              <a:rPr lang="en-US"/>
              <a:t>     </a:t>
            </a:r>
            <a:r>
              <a:rPr lang="en-US" sz="3200"/>
              <a:t>Runny or bloody nose</a:t>
            </a:r>
          </a:p>
        </p:txBody>
      </p:sp>
      <p:sp>
        <p:nvSpPr>
          <p:cNvPr id="16" name="object 16"/>
          <p:cNvSpPr/>
          <p:nvPr/>
        </p:nvSpPr>
        <p:spPr>
          <a:xfrm>
            <a:off x="2744724" y="5326551"/>
            <a:ext cx="7403592" cy="481139"/>
          </a:xfrm>
          <a:prstGeom prst="rect">
            <a:avLst/>
          </a:prstGeom>
          <a:solidFill>
            <a:schemeClr val="accent4">
              <a:lumMod val="20000"/>
              <a:lumOff val="80000"/>
            </a:schemeClr>
          </a:solidFill>
          <a:ln>
            <a:solidFill>
              <a:schemeClr val="accent4">
                <a:lumMod val="75000"/>
              </a:schemeClr>
            </a:solidFill>
          </a:ln>
        </p:spPr>
        <p:txBody>
          <a:bodyPr wrap="square" lIns="0" tIns="0" rIns="0" bIns="0" rtlCol="0"/>
          <a:lstStyle/>
          <a:p>
            <a:r>
              <a:rPr lang="en-US"/>
              <a:t>     </a:t>
            </a:r>
            <a:r>
              <a:rPr lang="en-US" sz="3200"/>
              <a:t>Fast heartbeat</a:t>
            </a:r>
          </a:p>
        </p:txBody>
      </p:sp>
      <p:sp>
        <p:nvSpPr>
          <p:cNvPr id="19" name="object 19"/>
          <p:cNvSpPr/>
          <p:nvPr/>
        </p:nvSpPr>
        <p:spPr>
          <a:xfrm>
            <a:off x="2348483" y="6048259"/>
            <a:ext cx="7799832" cy="481139"/>
          </a:xfrm>
          <a:prstGeom prst="rect">
            <a:avLst/>
          </a:prstGeom>
          <a:solidFill>
            <a:schemeClr val="accent4">
              <a:lumMod val="20000"/>
              <a:lumOff val="80000"/>
            </a:schemeClr>
          </a:solidFill>
          <a:ln>
            <a:solidFill>
              <a:schemeClr val="accent4">
                <a:lumMod val="75000"/>
              </a:schemeClr>
            </a:solidFill>
          </a:ln>
        </p:spPr>
        <p:txBody>
          <a:bodyPr wrap="square" lIns="0" tIns="0" rIns="0" bIns="0" rtlCol="0"/>
          <a:lstStyle/>
          <a:p>
            <a:r>
              <a:rPr lang="en-US"/>
              <a:t>     </a:t>
            </a:r>
            <a:r>
              <a:rPr lang="en-US" sz="3200"/>
              <a:t>High blood pressure</a:t>
            </a:r>
          </a:p>
        </p:txBody>
      </p:sp>
    </p:spTree>
    <p:extLst>
      <p:ext uri="{BB962C8B-B14F-4D97-AF65-F5344CB8AC3E}">
        <p14:creationId xmlns:p14="http://schemas.microsoft.com/office/powerpoint/2010/main" val="4203310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22AC-B59E-4DC7-BEAE-32D291CA3D95}"/>
              </a:ext>
            </a:extLst>
          </p:cNvPr>
          <p:cNvSpPr>
            <a:spLocks noGrp="1"/>
          </p:cNvSpPr>
          <p:nvPr>
            <p:ph type="title"/>
          </p:nvPr>
        </p:nvSpPr>
        <p:spPr>
          <a:xfrm>
            <a:off x="1715293" y="911042"/>
            <a:ext cx="8761413" cy="706964"/>
          </a:xfrm>
        </p:spPr>
        <p:txBody>
          <a:bodyPr/>
          <a:lstStyle/>
          <a:p>
            <a:pPr algn="ctr"/>
            <a:r>
              <a:rPr lang="en-US" b="1" spc="10" dirty="0">
                <a:solidFill>
                  <a:schemeClr val="bg1"/>
                </a:solidFill>
              </a:rPr>
              <a:t>Recap: </a:t>
            </a:r>
            <a:r>
              <a:rPr lang="en-US" spc="10" dirty="0">
                <a:solidFill>
                  <a:schemeClr val="bg1"/>
                </a:solidFill>
              </a:rPr>
              <a:t/>
            </a:r>
            <a:br>
              <a:rPr lang="en-US" spc="10" dirty="0">
                <a:solidFill>
                  <a:schemeClr val="bg1"/>
                </a:solidFill>
              </a:rPr>
            </a:br>
            <a:r>
              <a:rPr lang="en-US" spc="10" dirty="0">
                <a:solidFill>
                  <a:schemeClr val="bg1"/>
                </a:solidFill>
              </a:rPr>
              <a:t>How you can save a life</a:t>
            </a:r>
          </a:p>
        </p:txBody>
      </p:sp>
      <p:pic>
        <p:nvPicPr>
          <p:cNvPr id="167" name="Picture 167" descr="Man checking to see if woman on ground is overdosing.">
            <a:extLst>
              <a:ext uri="{FF2B5EF4-FFF2-40B4-BE49-F238E27FC236}">
                <a16:creationId xmlns:a16="http://schemas.microsoft.com/office/drawing/2014/main" id="{E2AB62FA-8725-72F6-77AB-00B5A13DAF2C}"/>
              </a:ext>
            </a:extLst>
          </p:cNvPr>
          <p:cNvPicPr>
            <a:picLocks noChangeAspect="1"/>
          </p:cNvPicPr>
          <p:nvPr/>
        </p:nvPicPr>
        <p:blipFill>
          <a:blip r:embed="rId3"/>
          <a:stretch>
            <a:fillRect/>
          </a:stretch>
        </p:blipFill>
        <p:spPr>
          <a:xfrm>
            <a:off x="504281" y="2675916"/>
            <a:ext cx="4008406" cy="2763328"/>
          </a:xfrm>
          <a:prstGeom prst="rect">
            <a:avLst/>
          </a:prstGeom>
        </p:spPr>
      </p:pic>
      <p:sp>
        <p:nvSpPr>
          <p:cNvPr id="163" name="TextBox 162">
            <a:extLst>
              <a:ext uri="{FF2B5EF4-FFF2-40B4-BE49-F238E27FC236}">
                <a16:creationId xmlns:a16="http://schemas.microsoft.com/office/drawing/2014/main" id="{C9FDC760-2DC3-C5D4-518C-FCFE22B394F2}"/>
              </a:ext>
            </a:extLst>
          </p:cNvPr>
          <p:cNvSpPr txBox="1"/>
          <p:nvPr/>
        </p:nvSpPr>
        <p:spPr>
          <a:xfrm>
            <a:off x="921223" y="5439244"/>
            <a:ext cx="3174521"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alibri"/>
                <a:cs typeface="Calibri"/>
              </a:rPr>
              <a:t>Recognize a potential </a:t>
            </a:r>
          </a:p>
          <a:p>
            <a:pPr algn="ctr"/>
            <a:r>
              <a:rPr lang="en-US" sz="2400" b="1">
                <a:latin typeface="Calibri"/>
                <a:cs typeface="Calibri"/>
              </a:rPr>
              <a:t>overdose</a:t>
            </a:r>
          </a:p>
        </p:txBody>
      </p:sp>
      <p:pic>
        <p:nvPicPr>
          <p:cNvPr id="160" name="Picture 160" descr="Flashing lights on an emergency vehicle.">
            <a:extLst>
              <a:ext uri="{FF2B5EF4-FFF2-40B4-BE49-F238E27FC236}">
                <a16:creationId xmlns:a16="http://schemas.microsoft.com/office/drawing/2014/main" id="{C8379AB4-06BA-BC93-905E-82D6E4DF9236}"/>
              </a:ext>
            </a:extLst>
          </p:cNvPr>
          <p:cNvPicPr>
            <a:picLocks noChangeAspect="1"/>
          </p:cNvPicPr>
          <p:nvPr/>
        </p:nvPicPr>
        <p:blipFill>
          <a:blip r:embed="rId4"/>
          <a:stretch>
            <a:fillRect/>
          </a:stretch>
        </p:blipFill>
        <p:spPr>
          <a:xfrm>
            <a:off x="5260361" y="2675916"/>
            <a:ext cx="3174520" cy="2754307"/>
          </a:xfrm>
          <a:prstGeom prst="rect">
            <a:avLst/>
          </a:prstGeom>
        </p:spPr>
      </p:pic>
      <p:sp>
        <p:nvSpPr>
          <p:cNvPr id="165" name="TextBox 164">
            <a:extLst>
              <a:ext uri="{FF2B5EF4-FFF2-40B4-BE49-F238E27FC236}">
                <a16:creationId xmlns:a16="http://schemas.microsoft.com/office/drawing/2014/main" id="{5D67033F-8700-164E-2273-CA6654A28295}"/>
              </a:ext>
            </a:extLst>
          </p:cNvPr>
          <p:cNvSpPr txBox="1"/>
          <p:nvPr/>
        </p:nvSpPr>
        <p:spPr>
          <a:xfrm>
            <a:off x="5260360" y="5430223"/>
            <a:ext cx="3174521"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Calibri"/>
                <a:cs typeface="Calibri"/>
              </a:rPr>
              <a:t>Call Emergency </a:t>
            </a:r>
          </a:p>
          <a:p>
            <a:pPr algn="ctr"/>
            <a:r>
              <a:rPr lang="en-US" sz="2400" b="1" dirty="0">
                <a:latin typeface="Calibri"/>
                <a:cs typeface="Calibri"/>
              </a:rPr>
              <a:t>Services</a:t>
            </a:r>
          </a:p>
        </p:txBody>
      </p:sp>
      <p:pic>
        <p:nvPicPr>
          <p:cNvPr id="4" name="Picture 3" descr="Hand holding a single dose of naloxone nasal spray">
            <a:extLst>
              <a:ext uri="{FF2B5EF4-FFF2-40B4-BE49-F238E27FC236}">
                <a16:creationId xmlns:a16="http://schemas.microsoft.com/office/drawing/2014/main" id="{2885B287-F097-973F-F7C6-71FB7E4A1C7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1115" t="17163" r="15596"/>
          <a:stretch/>
        </p:blipFill>
        <p:spPr>
          <a:xfrm>
            <a:off x="9182555" y="2690507"/>
            <a:ext cx="2505164" cy="2748737"/>
          </a:xfrm>
          <a:prstGeom prst="rect">
            <a:avLst/>
          </a:prstGeom>
        </p:spPr>
      </p:pic>
      <p:sp>
        <p:nvSpPr>
          <p:cNvPr id="164" name="TextBox 163">
            <a:extLst>
              <a:ext uri="{FF2B5EF4-FFF2-40B4-BE49-F238E27FC236}">
                <a16:creationId xmlns:a16="http://schemas.microsoft.com/office/drawing/2014/main" id="{1D8EC4D5-5459-C638-D453-535A7BDC3104}"/>
              </a:ext>
            </a:extLst>
          </p:cNvPr>
          <p:cNvSpPr txBox="1"/>
          <p:nvPr/>
        </p:nvSpPr>
        <p:spPr>
          <a:xfrm flipH="1">
            <a:off x="8806273" y="5439244"/>
            <a:ext cx="3257728"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Calibri"/>
                <a:cs typeface="Calibri"/>
              </a:rPr>
              <a:t>Give naloxone</a:t>
            </a:r>
            <a:endParaRPr lang="en-US" sz="2800" b="1" dirty="0">
              <a:latin typeface="Calibri"/>
              <a:cs typeface="Calibri"/>
            </a:endParaRPr>
          </a:p>
        </p:txBody>
      </p:sp>
    </p:spTree>
    <p:extLst>
      <p:ext uri="{BB962C8B-B14F-4D97-AF65-F5344CB8AC3E}">
        <p14:creationId xmlns:p14="http://schemas.microsoft.com/office/powerpoint/2010/main" val="2050793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954" y="1008063"/>
            <a:ext cx="8761413" cy="638173"/>
          </a:xfrm>
          <a:prstGeom prst="rect">
            <a:avLst/>
          </a:prstGeom>
        </p:spPr>
        <p:txBody>
          <a:bodyPr vert="horz" wrap="square" lIns="0" tIns="83361" rIns="0" bIns="0" rtlCol="0" anchor="ctr">
            <a:spAutoFit/>
          </a:bodyPr>
          <a:lstStyle/>
          <a:p>
            <a:pPr marL="12065" algn="ctr"/>
            <a:r>
              <a:rPr lang="en-US" b="1" spc="-20" dirty="0">
                <a:solidFill>
                  <a:schemeClr val="bg1"/>
                </a:solidFill>
              </a:rPr>
              <a:t>Key actions to remember</a:t>
            </a:r>
          </a:p>
        </p:txBody>
      </p:sp>
      <p:sp>
        <p:nvSpPr>
          <p:cNvPr id="5" name="Content Placeholder 4">
            <a:extLst>
              <a:ext uri="{FF2B5EF4-FFF2-40B4-BE49-F238E27FC236}">
                <a16:creationId xmlns:a16="http://schemas.microsoft.com/office/drawing/2014/main" id="{09D4CF20-53FF-1F38-CC9E-06E9BDB6F27C}"/>
              </a:ext>
            </a:extLst>
          </p:cNvPr>
          <p:cNvSpPr>
            <a:spLocks noGrp="1"/>
          </p:cNvSpPr>
          <p:nvPr>
            <p:ph sz="half" idx="1"/>
          </p:nvPr>
        </p:nvSpPr>
        <p:spPr>
          <a:xfrm>
            <a:off x="195943" y="2614018"/>
            <a:ext cx="5784169" cy="4077659"/>
          </a:xfrm>
          <a:ln>
            <a:noFill/>
          </a:ln>
        </p:spPr>
        <p:txBody>
          <a:bodyPr vert="horz" lIns="91440" tIns="45720" rIns="91440" bIns="45720" rtlCol="0" anchor="t">
            <a:normAutofit/>
          </a:bodyPr>
          <a:lstStyle/>
          <a:p>
            <a:pPr marL="355600">
              <a:spcBef>
                <a:spcPts val="1449"/>
              </a:spcBef>
              <a:buFont typeface="Wingdings" panose="05000000000000000000" pitchFamily="2" charset="2"/>
              <a:buChar char="ü"/>
            </a:pPr>
            <a:r>
              <a:rPr lang="en-US" sz="2000" b="1" dirty="0">
                <a:solidFill>
                  <a:srgbClr val="00B050"/>
                </a:solidFill>
                <a:ea typeface="+mn-lt"/>
                <a:cs typeface="+mn-lt"/>
              </a:rPr>
              <a:t>Do </a:t>
            </a:r>
            <a:r>
              <a:rPr lang="en-US" sz="2000" dirty="0">
                <a:solidFill>
                  <a:schemeClr val="tx1"/>
                </a:solidFill>
                <a:ea typeface="+mn-lt"/>
                <a:cs typeface="+mn-lt"/>
              </a:rPr>
              <a:t>lay the person on their side</a:t>
            </a:r>
          </a:p>
          <a:p>
            <a:pPr marL="355600">
              <a:spcBef>
                <a:spcPts val="1449"/>
              </a:spcBef>
              <a:buFont typeface="Wingdings" panose="05000000000000000000" pitchFamily="2" charset="2"/>
              <a:buChar char="ü"/>
            </a:pPr>
            <a:r>
              <a:rPr lang="en-US" sz="2000" b="1" dirty="0">
                <a:solidFill>
                  <a:srgbClr val="00B050"/>
                </a:solidFill>
                <a:ea typeface="+mn-lt"/>
                <a:cs typeface="+mn-lt"/>
              </a:rPr>
              <a:t>Do</a:t>
            </a:r>
            <a:r>
              <a:rPr lang="en-US" sz="2000" b="1" dirty="0">
                <a:solidFill>
                  <a:schemeClr val="tx1"/>
                </a:solidFill>
                <a:ea typeface="+mn-lt"/>
                <a:cs typeface="+mn-lt"/>
              </a:rPr>
              <a:t> </a:t>
            </a:r>
            <a:r>
              <a:rPr lang="en-US" sz="2000" dirty="0">
                <a:solidFill>
                  <a:schemeClr val="tx1"/>
                </a:solidFill>
                <a:ea typeface="+mn-lt"/>
                <a:cs typeface="+mn-lt"/>
              </a:rPr>
              <a:t>stay with the person and keep them awake</a:t>
            </a:r>
          </a:p>
          <a:p>
            <a:pPr marL="355600">
              <a:spcBef>
                <a:spcPts val="1449"/>
              </a:spcBef>
              <a:buFont typeface="Wingdings" panose="05000000000000000000" pitchFamily="2" charset="2"/>
              <a:buChar char="ü"/>
            </a:pPr>
            <a:r>
              <a:rPr lang="en-US" sz="2000" b="1" dirty="0">
                <a:solidFill>
                  <a:srgbClr val="00B050"/>
                </a:solidFill>
                <a:cs typeface="Calibri"/>
              </a:rPr>
              <a:t>Do </a:t>
            </a:r>
            <a:r>
              <a:rPr lang="en-US" sz="2000" dirty="0">
                <a:solidFill>
                  <a:schemeClr val="tx1"/>
                </a:solidFill>
                <a:cs typeface="Calibri"/>
              </a:rPr>
              <a:t>monitor the person's response to naloxone</a:t>
            </a:r>
          </a:p>
          <a:p>
            <a:pPr marL="355600">
              <a:spcBef>
                <a:spcPts val="1449"/>
              </a:spcBef>
              <a:buFont typeface="Wingdings" panose="05000000000000000000" pitchFamily="2" charset="2"/>
              <a:buChar char="ü"/>
            </a:pPr>
            <a:r>
              <a:rPr lang="en-US" sz="2000" b="1" dirty="0">
                <a:solidFill>
                  <a:srgbClr val="00B050"/>
                </a:solidFill>
                <a:cs typeface="Calibri"/>
              </a:rPr>
              <a:t>Do </a:t>
            </a:r>
            <a:r>
              <a:rPr lang="en-US" sz="2000" dirty="0">
                <a:solidFill>
                  <a:schemeClr val="tx1"/>
                </a:solidFill>
                <a:cs typeface="Calibri"/>
              </a:rPr>
              <a:t>call for help </a:t>
            </a:r>
          </a:p>
          <a:p>
            <a:pPr marL="355600">
              <a:spcBef>
                <a:spcPts val="1449"/>
              </a:spcBef>
              <a:buFont typeface="Wingdings" panose="05000000000000000000" pitchFamily="2" charset="2"/>
              <a:buChar char="ü"/>
            </a:pPr>
            <a:r>
              <a:rPr lang="en-US" sz="2000" b="1" dirty="0">
                <a:solidFill>
                  <a:srgbClr val="00B050"/>
                </a:solidFill>
                <a:ea typeface="+mn-lt"/>
                <a:cs typeface="+mn-lt"/>
              </a:rPr>
              <a:t>Do </a:t>
            </a:r>
            <a:r>
              <a:rPr lang="en-US" sz="2000" dirty="0">
                <a:solidFill>
                  <a:schemeClr val="tx1"/>
                </a:solidFill>
                <a:ea typeface="+mn-lt"/>
                <a:cs typeface="+mn-lt"/>
              </a:rPr>
              <a:t>let others know you have naloxone (you cannot use on yourself)</a:t>
            </a:r>
            <a:endParaRPr lang="en-US" dirty="0">
              <a:solidFill>
                <a:schemeClr val="tx1"/>
              </a:solidFill>
            </a:endParaRPr>
          </a:p>
          <a:p>
            <a:endParaRPr lang="en-US" dirty="0"/>
          </a:p>
        </p:txBody>
      </p:sp>
      <p:sp>
        <p:nvSpPr>
          <p:cNvPr id="7" name="Content Placeholder 6">
            <a:extLst>
              <a:ext uri="{FF2B5EF4-FFF2-40B4-BE49-F238E27FC236}">
                <a16:creationId xmlns:a16="http://schemas.microsoft.com/office/drawing/2014/main" id="{5C5E45F4-0A4B-76B4-2022-941EDAC1D3E8}"/>
              </a:ext>
            </a:extLst>
          </p:cNvPr>
          <p:cNvSpPr>
            <a:spLocks noGrp="1"/>
          </p:cNvSpPr>
          <p:nvPr>
            <p:ph sz="half" idx="2"/>
          </p:nvPr>
        </p:nvSpPr>
        <p:spPr>
          <a:xfrm>
            <a:off x="6008914" y="2614017"/>
            <a:ext cx="6183086" cy="4092036"/>
          </a:xfr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marL="355600" marR="4445">
              <a:lnSpc>
                <a:spcPct val="110000"/>
              </a:lnSpc>
              <a:spcBef>
                <a:spcPts val="1449"/>
              </a:spcBef>
              <a:buFont typeface="Arial" panose="020B0604020202020204" pitchFamily="34" charset="0"/>
              <a:buChar char="•"/>
            </a:pPr>
            <a:r>
              <a:rPr lang="en-US" sz="2000" b="1">
                <a:solidFill>
                  <a:srgbClr val="FF0000"/>
                </a:solidFill>
                <a:ea typeface="+mn-lt"/>
                <a:cs typeface="+mn-lt"/>
              </a:rPr>
              <a:t>Don’t</a:t>
            </a:r>
            <a:r>
              <a:rPr lang="en-US" sz="2000">
                <a:solidFill>
                  <a:schemeClr val="tx1"/>
                </a:solidFill>
                <a:ea typeface="+mn-lt"/>
                <a:cs typeface="+mn-lt"/>
              </a:rPr>
              <a:t> slap or forcefully try to wake the person</a:t>
            </a:r>
          </a:p>
          <a:p>
            <a:pPr marL="355600" marR="4445">
              <a:lnSpc>
                <a:spcPct val="110000"/>
              </a:lnSpc>
              <a:spcBef>
                <a:spcPts val="1449"/>
              </a:spcBef>
              <a:buFont typeface="Arial" panose="020B0604020202020204" pitchFamily="34" charset="0"/>
              <a:buChar char="•"/>
            </a:pPr>
            <a:r>
              <a:rPr lang="en-US" sz="2000" b="1">
                <a:solidFill>
                  <a:srgbClr val="FF0000"/>
                </a:solidFill>
                <a:ea typeface="+mn-lt"/>
                <a:cs typeface="+mn-lt"/>
              </a:rPr>
              <a:t>Don’t</a:t>
            </a:r>
            <a:r>
              <a:rPr lang="en-US" sz="2000">
                <a:solidFill>
                  <a:schemeClr val="tx1"/>
                </a:solidFill>
                <a:ea typeface="+mn-lt"/>
                <a:cs typeface="+mn-lt"/>
              </a:rPr>
              <a:t> put the person in a cold bath or shower</a:t>
            </a:r>
          </a:p>
          <a:p>
            <a:pPr marL="355600" marR="4445">
              <a:lnSpc>
                <a:spcPct val="110000"/>
              </a:lnSpc>
              <a:spcBef>
                <a:spcPts val="1449"/>
              </a:spcBef>
              <a:buFont typeface="Arial" panose="020B0604020202020204" pitchFamily="34" charset="0"/>
              <a:buChar char="•"/>
            </a:pPr>
            <a:r>
              <a:rPr lang="en-US" sz="2000" b="1">
                <a:solidFill>
                  <a:srgbClr val="FF0000"/>
                </a:solidFill>
                <a:ea typeface="+mn-lt"/>
                <a:cs typeface="+mn-lt"/>
              </a:rPr>
              <a:t>Don’t</a:t>
            </a:r>
            <a:r>
              <a:rPr lang="en-US" sz="2000">
                <a:solidFill>
                  <a:schemeClr val="tx1"/>
                </a:solidFill>
                <a:ea typeface="+mn-lt"/>
                <a:cs typeface="+mn-lt"/>
              </a:rPr>
              <a:t> inject the person with any substance (saltwater, milk, “speed”, heroin, etc.)</a:t>
            </a:r>
          </a:p>
          <a:p>
            <a:pPr marL="355600" marR="4445">
              <a:lnSpc>
                <a:spcPct val="110000"/>
              </a:lnSpc>
              <a:spcBef>
                <a:spcPts val="1449"/>
              </a:spcBef>
              <a:buFont typeface="Arial" panose="020B0604020202020204" pitchFamily="34" charset="0"/>
              <a:buChar char="•"/>
            </a:pPr>
            <a:r>
              <a:rPr lang="en-US" sz="2000" b="1">
                <a:solidFill>
                  <a:srgbClr val="FF0000"/>
                </a:solidFill>
                <a:ea typeface="+mn-lt"/>
                <a:cs typeface="+mn-lt"/>
              </a:rPr>
              <a:t>Don’t</a:t>
            </a:r>
            <a:r>
              <a:rPr lang="en-US" sz="2000">
                <a:solidFill>
                  <a:schemeClr val="tx1"/>
                </a:solidFill>
                <a:ea typeface="+mn-lt"/>
                <a:cs typeface="+mn-lt"/>
              </a:rPr>
              <a:t> try to make the person vomit</a:t>
            </a:r>
          </a:p>
          <a:p>
            <a:pPr marL="0" indent="0">
              <a:buNone/>
            </a:pPr>
            <a:endParaRPr 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99401-F988-43C7-AEC4-8C64EBCCF5AA}"/>
              </a:ext>
            </a:extLst>
          </p:cNvPr>
          <p:cNvSpPr txBox="1"/>
          <p:nvPr/>
        </p:nvSpPr>
        <p:spPr>
          <a:xfrm>
            <a:off x="2520214" y="3995413"/>
            <a:ext cx="1391385" cy="461665"/>
          </a:xfrm>
          <a:prstGeom prst="rect">
            <a:avLst/>
          </a:prstGeom>
          <a:noFill/>
        </p:spPr>
        <p:txBody>
          <a:bodyPr wrap="square" lIns="91440" tIns="45720" rIns="91440" bIns="45720" rtlCol="0" anchor="t">
            <a:spAutoFit/>
          </a:bodyPr>
          <a:lstStyle/>
          <a:p>
            <a:r>
              <a:rPr lang="en-US" sz="2400" b="1">
                <a:solidFill>
                  <a:schemeClr val="bg1"/>
                </a:solidFill>
              </a:rPr>
              <a:t>Topic 8</a:t>
            </a:r>
            <a:endParaRPr lang="en-US" sz="2400">
              <a:solidFill>
                <a:schemeClr val="bg1"/>
              </a:solidFill>
            </a:endParaRPr>
          </a:p>
        </p:txBody>
      </p:sp>
      <p:sp>
        <p:nvSpPr>
          <p:cNvPr id="6" name="Title 5">
            <a:extLst>
              <a:ext uri="{FF2B5EF4-FFF2-40B4-BE49-F238E27FC236}">
                <a16:creationId xmlns:a16="http://schemas.microsoft.com/office/drawing/2014/main" id="{56CDFACF-459A-4153-A12A-67D888C90BE8}"/>
              </a:ext>
            </a:extLst>
          </p:cNvPr>
          <p:cNvSpPr txBox="1">
            <a:spLocks noGrp="1"/>
          </p:cNvSpPr>
          <p:nvPr>
            <p:ph type="title" idx="4294967295"/>
          </p:nvPr>
        </p:nvSpPr>
        <p:spPr>
          <a:xfrm>
            <a:off x="4158113" y="3995413"/>
            <a:ext cx="551367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0" normalizeH="0" baseline="0" noProof="0" dirty="0">
                <a:ln>
                  <a:noFill/>
                </a:ln>
                <a:solidFill>
                  <a:schemeClr val="bg1"/>
                </a:solidFill>
                <a:effectLst/>
                <a:uLnTx/>
                <a:uFillTx/>
                <a:latin typeface="+mn-lt"/>
                <a:ea typeface="+mn-ea"/>
                <a:cs typeface="+mn-cs"/>
              </a:rPr>
              <a:t>Accessing and Storing naloxone</a:t>
            </a:r>
            <a:endParaRPr kumimoji="0" lang="en-US" sz="2400" b="0" i="0" u="none" strike="noStrike" kern="1200" cap="none" spc="1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126670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954" y="1008024"/>
            <a:ext cx="8761413" cy="638251"/>
          </a:xfrm>
          <a:prstGeom prst="rect">
            <a:avLst/>
          </a:prstGeom>
        </p:spPr>
        <p:txBody>
          <a:bodyPr vert="horz" wrap="square" lIns="0" tIns="83438" rIns="0" bIns="0" rtlCol="0" anchor="ctr">
            <a:spAutoFit/>
          </a:bodyPr>
          <a:lstStyle/>
          <a:p>
            <a:pPr marL="12700" algn="ctr"/>
            <a:r>
              <a:rPr lang="en-US" b="1" dirty="0"/>
              <a:t>Getting access to naloxone</a:t>
            </a:r>
          </a:p>
        </p:txBody>
      </p:sp>
      <p:pic>
        <p:nvPicPr>
          <p:cNvPr id="13" name="Picture 13" descr="Pharmacist sorting medications.">
            <a:extLst>
              <a:ext uri="{FF2B5EF4-FFF2-40B4-BE49-F238E27FC236}">
                <a16:creationId xmlns:a16="http://schemas.microsoft.com/office/drawing/2014/main" id="{F6708472-BB23-C4A1-993E-340D3239C568}"/>
              </a:ext>
            </a:extLst>
          </p:cNvPr>
          <p:cNvPicPr>
            <a:picLocks noGrp="1" noChangeAspect="1"/>
          </p:cNvPicPr>
          <p:nvPr>
            <p:ph sz="half" idx="1"/>
          </p:nvPr>
        </p:nvPicPr>
        <p:blipFill>
          <a:blip r:embed="rId3"/>
          <a:stretch>
            <a:fillRect/>
          </a:stretch>
        </p:blipFill>
        <p:spPr>
          <a:xfrm>
            <a:off x="129069" y="2651917"/>
            <a:ext cx="5615911" cy="3908937"/>
          </a:xfrm>
          <a:effectLst>
            <a:softEdge rad="317500"/>
          </a:effectLst>
        </p:spPr>
      </p:pic>
      <p:sp>
        <p:nvSpPr>
          <p:cNvPr id="12" name="Content Placeholder 11">
            <a:extLst>
              <a:ext uri="{FF2B5EF4-FFF2-40B4-BE49-F238E27FC236}">
                <a16:creationId xmlns:a16="http://schemas.microsoft.com/office/drawing/2014/main" id="{E0137F58-7289-1788-770A-B0A588A29D29}"/>
              </a:ext>
            </a:extLst>
          </p:cNvPr>
          <p:cNvSpPr>
            <a:spLocks noGrp="1"/>
          </p:cNvSpPr>
          <p:nvPr>
            <p:ph sz="half" idx="2"/>
          </p:nvPr>
        </p:nvSpPr>
        <p:spPr>
          <a:xfrm>
            <a:off x="5512526" y="2603500"/>
            <a:ext cx="6268967" cy="4005772"/>
          </a:xfrm>
        </p:spPr>
        <p:txBody>
          <a:bodyPr vert="horz" lIns="91440" tIns="45720" rIns="91440" bIns="45720" rtlCol="0" anchor="t">
            <a:normAutofit/>
          </a:bodyPr>
          <a:lstStyle/>
          <a:p>
            <a:pPr marL="0" indent="0">
              <a:buNone/>
            </a:pPr>
            <a:r>
              <a:rPr lang="en-US" sz="2000" b="1" u="sng">
                <a:solidFill>
                  <a:schemeClr val="tx1"/>
                </a:solidFill>
                <a:ea typeface="+mn-lt"/>
                <a:cs typeface="+mn-lt"/>
              </a:rPr>
              <a:t>Getting naloxone</a:t>
            </a:r>
            <a:endParaRPr lang="en-US" sz="2000" b="1">
              <a:solidFill>
                <a:schemeClr val="tx1"/>
              </a:solidFill>
              <a:cs typeface="Calibri"/>
            </a:endParaRPr>
          </a:p>
          <a:p>
            <a:pPr lvl="1">
              <a:buFont typeface="Courier New" charset="2"/>
              <a:buChar char="o"/>
            </a:pPr>
            <a:r>
              <a:rPr lang="en-US" sz="1800">
                <a:solidFill>
                  <a:schemeClr val="tx1"/>
                </a:solidFill>
                <a:ea typeface="+mn-lt"/>
                <a:cs typeface="+mn-lt"/>
              </a:rPr>
              <a:t>Naloxone nasal spray can be obtained at Indian Health Service (IHS) pharmacies.</a:t>
            </a:r>
          </a:p>
          <a:p>
            <a:pPr lvl="1">
              <a:buFont typeface="Courier New" charset="2"/>
              <a:buChar char="o"/>
            </a:pPr>
            <a:r>
              <a:rPr lang="en-US" sz="1800">
                <a:solidFill>
                  <a:schemeClr val="tx1"/>
                </a:solidFill>
                <a:ea typeface="+mn-lt"/>
                <a:cs typeface="+mn-lt"/>
              </a:rPr>
              <a:t>The pharmacist will go over any questions,  training, and will dispense per local policy and procedure. </a:t>
            </a:r>
            <a:endParaRPr lang="en-US" sz="1800">
              <a:solidFill>
                <a:schemeClr val="tx1"/>
              </a:solidFill>
              <a:cs typeface="Calibri"/>
            </a:endParaRPr>
          </a:p>
          <a:p>
            <a:pPr>
              <a:buNone/>
            </a:pPr>
            <a:endParaRPr lang="en-US" sz="2000" b="1" u="sng">
              <a:solidFill>
                <a:schemeClr val="tx1"/>
              </a:solidFill>
              <a:ea typeface="+mn-lt"/>
              <a:cs typeface="+mn-lt"/>
            </a:endParaRPr>
          </a:p>
          <a:p>
            <a:pPr>
              <a:buNone/>
            </a:pPr>
            <a:r>
              <a:rPr lang="en-US" sz="2000" b="1" u="sng">
                <a:solidFill>
                  <a:schemeClr val="tx1"/>
                </a:solidFill>
                <a:ea typeface="+mn-lt"/>
                <a:cs typeface="+mn-lt"/>
              </a:rPr>
              <a:t>Replacing naloxone</a:t>
            </a:r>
            <a:endParaRPr lang="en-US" sz="2000" b="1">
              <a:solidFill>
                <a:schemeClr val="tx1"/>
              </a:solidFill>
              <a:cs typeface="Calibri"/>
            </a:endParaRPr>
          </a:p>
          <a:p>
            <a:pPr lvl="1">
              <a:buFont typeface="Courier New" charset="2"/>
              <a:buChar char="o"/>
            </a:pPr>
            <a:r>
              <a:rPr lang="en-US" sz="1800">
                <a:solidFill>
                  <a:schemeClr val="tx1"/>
                </a:solidFill>
                <a:ea typeface="+mn-lt"/>
                <a:cs typeface="+mn-lt"/>
              </a:rPr>
              <a:t>Be sure to check the expiration date and replace naloxone if expired, damaged or used.</a:t>
            </a:r>
            <a:endParaRPr lang="en-US" sz="1800">
              <a:solidFill>
                <a:schemeClr val="tx1"/>
              </a:solidFill>
              <a:cs typeface="Calibri"/>
            </a:endParaRPr>
          </a:p>
          <a:p>
            <a:pPr>
              <a:buNone/>
            </a:pPr>
            <a:endParaRPr lang="en-US" sz="2000">
              <a:solidFill>
                <a:schemeClr val="tx1"/>
              </a:solidFill>
            </a:endParaRPr>
          </a:p>
          <a:p>
            <a:pPr marL="0" indent="0">
              <a:buNone/>
            </a:pPr>
            <a:endParaRPr lang="en-US" sz="2000">
              <a:solidFill>
                <a:schemeClr val="tx1"/>
              </a:solidFill>
            </a:endParaRPr>
          </a:p>
        </p:txBody>
      </p:sp>
    </p:spTree>
    <p:extLst>
      <p:ext uri="{BB962C8B-B14F-4D97-AF65-F5344CB8AC3E}">
        <p14:creationId xmlns:p14="http://schemas.microsoft.com/office/powerpoint/2010/main" val="2357684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99401-F988-43C7-AEC4-8C64EBCCF5AA}"/>
              </a:ext>
            </a:extLst>
          </p:cNvPr>
          <p:cNvSpPr txBox="1"/>
          <p:nvPr/>
        </p:nvSpPr>
        <p:spPr>
          <a:xfrm>
            <a:off x="2520214" y="3995413"/>
            <a:ext cx="1391385" cy="461665"/>
          </a:xfrm>
          <a:prstGeom prst="rect">
            <a:avLst/>
          </a:prstGeom>
          <a:noFill/>
        </p:spPr>
        <p:txBody>
          <a:bodyPr wrap="square" lIns="91440" tIns="45720" rIns="91440" bIns="45720" rtlCol="0" anchor="t">
            <a:spAutoFit/>
          </a:bodyPr>
          <a:lstStyle/>
          <a:p>
            <a:r>
              <a:rPr lang="en-US" sz="2400" b="1">
                <a:solidFill>
                  <a:schemeClr val="bg1"/>
                </a:solidFill>
              </a:rPr>
              <a:t>Topic 9</a:t>
            </a:r>
            <a:endParaRPr lang="en-US" sz="2400">
              <a:solidFill>
                <a:schemeClr val="bg1"/>
              </a:solidFill>
            </a:endParaRPr>
          </a:p>
        </p:txBody>
      </p:sp>
      <p:sp>
        <p:nvSpPr>
          <p:cNvPr id="6" name="Title 5">
            <a:extLst>
              <a:ext uri="{FF2B5EF4-FFF2-40B4-BE49-F238E27FC236}">
                <a16:creationId xmlns:a16="http://schemas.microsoft.com/office/drawing/2014/main" id="{56CDFACF-459A-4153-A12A-67D888C90BE8}"/>
              </a:ext>
            </a:extLst>
          </p:cNvPr>
          <p:cNvSpPr txBox="1">
            <a:spLocks noGrp="1"/>
          </p:cNvSpPr>
          <p:nvPr>
            <p:ph type="title" idx="4294967295"/>
          </p:nvPr>
        </p:nvSpPr>
        <p:spPr>
          <a:xfrm>
            <a:off x="4158113" y="3995412"/>
            <a:ext cx="515534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0" normalizeH="0" baseline="0" noProof="0" dirty="0">
                <a:ln>
                  <a:noFill/>
                </a:ln>
                <a:solidFill>
                  <a:schemeClr val="bg1"/>
                </a:solidFill>
                <a:effectLst/>
                <a:uLnTx/>
                <a:uFillTx/>
                <a:latin typeface="+mn-lt"/>
                <a:ea typeface="+mn-ea"/>
                <a:cs typeface="+mn-cs"/>
              </a:rPr>
              <a:t>Putting it all together</a:t>
            </a:r>
          </a:p>
        </p:txBody>
      </p:sp>
    </p:spTree>
    <p:extLst>
      <p:ext uri="{BB962C8B-B14F-4D97-AF65-F5344CB8AC3E}">
        <p14:creationId xmlns:p14="http://schemas.microsoft.com/office/powerpoint/2010/main" val="2438841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060" y="825636"/>
            <a:ext cx="8183880" cy="638251"/>
          </a:xfrm>
          <a:prstGeom prst="rect">
            <a:avLst/>
          </a:prstGeom>
        </p:spPr>
        <p:txBody>
          <a:bodyPr vert="horz" wrap="square" lIns="0" tIns="83438" rIns="0" bIns="0" rtlCol="0" anchor="ctr">
            <a:spAutoFit/>
          </a:bodyPr>
          <a:lstStyle/>
          <a:p>
            <a:pPr marL="12700" algn="ctr"/>
            <a:r>
              <a:rPr lang="en-US" b="1" dirty="0"/>
              <a:t>Putting it all together </a:t>
            </a:r>
          </a:p>
        </p:txBody>
      </p:sp>
      <p:graphicFrame>
        <p:nvGraphicFramePr>
          <p:cNvPr id="9" name="Diagram 8" descr="Can only help:&#10;- This medicine is not harmful if no opioids in bloodstream&#10;- Any delay in administering naloxone can lead to death and injury&#10;- It cannot be used to get high or set someone back in their recovery&#10;&#10;Will give time:&#10;- Can be given at any point during an overdose&#10;- It is effective usually within 1 to 3 minutes.&#10;- The effects last between 30 to 90 minutes - giving you time to get more help!&#10;&#10;Is life-saving:&#10;- Naloxone has become standard in many communities throughout the country&#10;- No negative health outcomes have been reported after over 40 years of utilization&#10;- In nearly 40% of overdose deaths, someone else was present&#10;- The life-saving benefits of naloxone in reversing opioid overdose is clear">
            <a:extLst>
              <a:ext uri="{FF2B5EF4-FFF2-40B4-BE49-F238E27FC236}">
                <a16:creationId xmlns:a16="http://schemas.microsoft.com/office/drawing/2014/main" id="{CC787675-2C22-4AFA-8081-D604871CE942}"/>
              </a:ext>
              <a:ext uri="{C183D7F6-B498-43B3-948B-1728B52AA6E4}">
                <adec:decorative xmlns:adec="http://schemas.microsoft.com/office/drawing/2017/decorative" xmlns="" val="0"/>
              </a:ext>
            </a:extLst>
          </p:cNvPr>
          <p:cNvGraphicFramePr/>
          <p:nvPr>
            <p:extLst>
              <p:ext uri="{D42A27DB-BD31-4B8C-83A1-F6EECF244321}">
                <p14:modId xmlns:p14="http://schemas.microsoft.com/office/powerpoint/2010/main" val="212853011"/>
              </p:ext>
            </p:extLst>
          </p:nvPr>
        </p:nvGraphicFramePr>
        <p:xfrm>
          <a:off x="850605" y="2147778"/>
          <a:ext cx="10783643" cy="4614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337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19F3-A8C7-7D74-3DB8-375530E9EB2E}"/>
              </a:ext>
            </a:extLst>
          </p:cNvPr>
          <p:cNvSpPr>
            <a:spLocks noGrp="1"/>
          </p:cNvSpPr>
          <p:nvPr>
            <p:ph type="title"/>
          </p:nvPr>
        </p:nvSpPr>
        <p:spPr>
          <a:xfrm>
            <a:off x="1353772" y="-684810"/>
            <a:ext cx="7255240" cy="623684"/>
          </a:xfrm>
        </p:spPr>
        <p:txBody>
          <a:bodyPr>
            <a:normAutofit fontScale="90000"/>
          </a:bodyPr>
          <a:lstStyle/>
          <a:p>
            <a:r>
              <a:rPr lang="en-US" dirty="0"/>
              <a:t>Want to expand your impact?</a:t>
            </a:r>
          </a:p>
        </p:txBody>
      </p:sp>
      <p:sp>
        <p:nvSpPr>
          <p:cNvPr id="29" name="Freeform: Shape 28" title="Background">
            <a:extLst>
              <a:ext uri="{FF2B5EF4-FFF2-40B4-BE49-F238E27FC236}">
                <a16:creationId xmlns:a16="http://schemas.microsoft.com/office/drawing/2014/main" id="{4EC8AAB6-953B-4D29-9967-3C44D06BB4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1" name="Freeform 5" title="Border">
            <a:extLst>
              <a:ext uri="{FF2B5EF4-FFF2-40B4-BE49-F238E27FC236}">
                <a16:creationId xmlns:a16="http://schemas.microsoft.com/office/drawing/2014/main" id="{C89ED458-2326-40DC-9C7B-1A717B6551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aphicFrame>
        <p:nvGraphicFramePr>
          <p:cNvPr id="8" name="Diagram 7" descr="Want to expand your impact?&#10;Consider teaching others about naloxone.&#10;Watch IHS' Naloxone Train-the-Trainer video:&#10;https://www.indiancountryecho.org/resources/naloxone/" title="Info box">
            <a:extLst>
              <a:ext uri="{FF2B5EF4-FFF2-40B4-BE49-F238E27FC236}">
                <a16:creationId xmlns:a16="http://schemas.microsoft.com/office/drawing/2014/main" id="{F5947085-C276-AA97-145C-58BA8B1671E3}"/>
              </a:ext>
              <a:ext uri="{C183D7F6-B498-43B3-948B-1728B52AA6E4}">
                <adec:decorative xmlns:adec="http://schemas.microsoft.com/office/drawing/2017/decorative" xmlns="" val="0"/>
              </a:ext>
            </a:extLst>
          </p:cNvPr>
          <p:cNvGraphicFramePr/>
          <p:nvPr>
            <p:extLst>
              <p:ext uri="{D42A27DB-BD31-4B8C-83A1-F6EECF244321}">
                <p14:modId xmlns:p14="http://schemas.microsoft.com/office/powerpoint/2010/main" val="3482484165"/>
              </p:ext>
            </p:extLst>
          </p:nvPr>
        </p:nvGraphicFramePr>
        <p:xfrm>
          <a:off x="462575" y="457695"/>
          <a:ext cx="4206547" cy="559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Hands forming circle">
            <a:extLst>
              <a:ext uri="{FF2B5EF4-FFF2-40B4-BE49-F238E27FC236}">
                <a16:creationId xmlns:a16="http://schemas.microsoft.com/office/drawing/2014/main" id="{74E3B996-138B-4412-3FA1-125BED219AA4}"/>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rot="10800000">
            <a:off x="5210105" y="803751"/>
            <a:ext cx="6391533" cy="5250498"/>
          </a:xfrm>
          <a:prstGeom prst="rect">
            <a:avLst/>
          </a:prstGeom>
          <a:effectLst>
            <a:softEdge rad="635000"/>
          </a:effectLst>
        </p:spPr>
      </p:pic>
      <p:sp>
        <p:nvSpPr>
          <p:cNvPr id="33" name="Rectangle 32" title="border">
            <a:extLst>
              <a:ext uri="{FF2B5EF4-FFF2-40B4-BE49-F238E27FC236}">
                <a16:creationId xmlns:a16="http://schemas.microsoft.com/office/drawing/2014/main" id="{6F9D1DE6-E368-4F07-85F9-D5B767477D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3751473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E3FC-4BA1-7BF9-5738-AB9619D2841A}"/>
              </a:ext>
            </a:extLst>
          </p:cNvPr>
          <p:cNvSpPr>
            <a:spLocks noGrp="1"/>
          </p:cNvSpPr>
          <p:nvPr>
            <p:ph type="title"/>
          </p:nvPr>
        </p:nvSpPr>
        <p:spPr>
          <a:xfrm>
            <a:off x="2069355" y="-858129"/>
            <a:ext cx="3865134" cy="713935"/>
          </a:xfrm>
        </p:spPr>
        <p:txBody>
          <a:bodyPr/>
          <a:lstStyle/>
          <a:p>
            <a:r>
              <a:rPr lang="en-US" dirty="0"/>
              <a:t>Thank You!</a:t>
            </a:r>
          </a:p>
        </p:txBody>
      </p:sp>
      <p:sp>
        <p:nvSpPr>
          <p:cNvPr id="5" name="TextBox 4">
            <a:extLst>
              <a:ext uri="{FF2B5EF4-FFF2-40B4-BE49-F238E27FC236}">
                <a16:creationId xmlns:a16="http://schemas.microsoft.com/office/drawing/2014/main" id="{FEE9F19A-6F0D-603D-7D07-FA1248EEE94B}"/>
              </a:ext>
            </a:extLst>
          </p:cNvPr>
          <p:cNvSpPr txBox="1"/>
          <p:nvPr/>
        </p:nvSpPr>
        <p:spPr>
          <a:xfrm>
            <a:off x="671419" y="988742"/>
            <a:ext cx="4919756" cy="4370427"/>
          </a:xfrm>
          <a:prstGeom prst="rect">
            <a:avLst/>
          </a:prstGeom>
          <a:noFill/>
        </p:spPr>
        <p:txBody>
          <a:bodyPr wrap="square">
            <a:spAutoFit/>
          </a:bodyPr>
          <a:lstStyle/>
          <a:p>
            <a:pPr lvl="0"/>
            <a:r>
              <a:rPr lang="en-US" sz="1600" b="1" dirty="0">
                <a:solidFill>
                  <a:schemeClr val="bg1"/>
                </a:solidFill>
              </a:rPr>
              <a:t>Thank you for attending this naloxone training. </a:t>
            </a:r>
          </a:p>
          <a:p>
            <a:pPr algn="ctr"/>
            <a:endParaRPr lang="en-US" sz="1600" b="1" dirty="0">
              <a:solidFill>
                <a:schemeClr val="bg1"/>
              </a:solidFill>
            </a:endParaRPr>
          </a:p>
          <a:p>
            <a:endParaRPr lang="en-US" sz="1600" b="1" dirty="0">
              <a:solidFill>
                <a:schemeClr val="bg1"/>
              </a:solidFill>
            </a:endParaRPr>
          </a:p>
          <a:p>
            <a:r>
              <a:rPr lang="en-US" sz="1600" b="1" dirty="0">
                <a:solidFill>
                  <a:schemeClr val="bg1"/>
                </a:solidFill>
              </a:rPr>
              <a:t>Remember: </a:t>
            </a:r>
          </a:p>
          <a:p>
            <a:endParaRPr lang="en-US" sz="1600" b="1" dirty="0">
              <a:solidFill>
                <a:schemeClr val="bg1"/>
              </a:solidFill>
            </a:endParaRPr>
          </a:p>
          <a:p>
            <a:pPr marL="285750" indent="-285750">
              <a:buFont typeface="Wingdings" panose="05000000000000000000" pitchFamily="2" charset="2"/>
              <a:buChar char="ü"/>
            </a:pPr>
            <a:r>
              <a:rPr lang="en-US" dirty="0">
                <a:solidFill>
                  <a:schemeClr val="bg1"/>
                </a:solidFill>
              </a:rPr>
              <a:t>Naloxone distribution is an effective strategy to prevent opioid overdose and death.</a:t>
            </a:r>
          </a:p>
          <a:p>
            <a:endParaRPr lang="en-US" dirty="0">
              <a:solidFill>
                <a:schemeClr val="bg1"/>
              </a:solidFill>
            </a:endParaRP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Your participation may lead to giving someone a second chance at life.  </a:t>
            </a:r>
          </a:p>
          <a:p>
            <a:endParaRPr lang="en-US" dirty="0">
              <a:solidFill>
                <a:schemeClr val="bg1"/>
              </a:solidFill>
            </a:endParaRPr>
          </a:p>
          <a:p>
            <a:pPr marL="342900" indent="-342900">
              <a:buFont typeface="Wingdings" panose="05000000000000000000" pitchFamily="2" charset="2"/>
              <a:buChar char="ü"/>
            </a:pPr>
            <a:endParaRPr lang="en-US" dirty="0">
              <a:solidFill>
                <a:schemeClr val="bg1"/>
              </a:solidFill>
            </a:endParaRPr>
          </a:p>
          <a:p>
            <a:pPr marL="342900" indent="-342900">
              <a:buFont typeface="Wingdings" panose="05000000000000000000" pitchFamily="2" charset="2"/>
              <a:buChar char="ü"/>
            </a:pPr>
            <a:r>
              <a:rPr lang="en-US" dirty="0">
                <a:solidFill>
                  <a:schemeClr val="bg1"/>
                </a:solidFill>
                <a:ea typeface="+mj-ea"/>
                <a:cs typeface="+mj-cs"/>
              </a:rPr>
              <a:t>Naloxone keeps the circle strong</a:t>
            </a:r>
            <a:endParaRPr lang="en-US" dirty="0">
              <a:solidFill>
                <a:schemeClr val="bg1"/>
              </a:solidFill>
            </a:endParaRPr>
          </a:p>
          <a:p>
            <a:r>
              <a:rPr lang="en-US" dirty="0">
                <a:solidFill>
                  <a:schemeClr val="bg1"/>
                </a:solidFill>
              </a:rPr>
              <a:t> </a:t>
            </a:r>
          </a:p>
        </p:txBody>
      </p:sp>
      <p:pic>
        <p:nvPicPr>
          <p:cNvPr id="4" name="Picture 3" descr="Composite graphic of Native American families.">
            <a:extLst>
              <a:ext uri="{FF2B5EF4-FFF2-40B4-BE49-F238E27FC236}">
                <a16:creationId xmlns:a16="http://schemas.microsoft.com/office/drawing/2014/main" id="{435EE9B9-CDC7-9CF6-A205-1349A35DE0E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821" t="-852" r="8022" b="-1"/>
          <a:stretch/>
        </p:blipFill>
        <p:spPr>
          <a:xfrm>
            <a:off x="6096000" y="186561"/>
            <a:ext cx="6017624" cy="5968649"/>
          </a:xfrm>
          <a:prstGeom prst="rect">
            <a:avLst/>
          </a:prstGeom>
          <a:ln>
            <a:noFill/>
          </a:ln>
        </p:spPr>
      </p:pic>
    </p:spTree>
    <p:extLst>
      <p:ext uri="{BB962C8B-B14F-4D97-AF65-F5344CB8AC3E}">
        <p14:creationId xmlns:p14="http://schemas.microsoft.com/office/powerpoint/2010/main" val="173792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99401-F988-43C7-AEC4-8C64EBCCF5AA}"/>
              </a:ext>
            </a:extLst>
          </p:cNvPr>
          <p:cNvSpPr txBox="1"/>
          <p:nvPr/>
        </p:nvSpPr>
        <p:spPr>
          <a:xfrm>
            <a:off x="2520215" y="3995413"/>
            <a:ext cx="1696164" cy="461665"/>
          </a:xfrm>
          <a:prstGeom prst="rect">
            <a:avLst/>
          </a:prstGeom>
          <a:noFill/>
        </p:spPr>
        <p:txBody>
          <a:bodyPr wrap="square" rtlCol="0">
            <a:spAutoFit/>
          </a:bodyPr>
          <a:lstStyle/>
          <a:p>
            <a:r>
              <a:rPr lang="en-US" sz="2400" b="1">
                <a:solidFill>
                  <a:schemeClr val="bg1"/>
                </a:solidFill>
              </a:rPr>
              <a:t>Topic 1	</a:t>
            </a:r>
            <a:endParaRPr lang="en-US" sz="2400"/>
          </a:p>
        </p:txBody>
      </p:sp>
      <p:sp>
        <p:nvSpPr>
          <p:cNvPr id="6" name="Title 5">
            <a:extLst>
              <a:ext uri="{FF2B5EF4-FFF2-40B4-BE49-F238E27FC236}">
                <a16:creationId xmlns:a16="http://schemas.microsoft.com/office/drawing/2014/main" id="{56CDFACF-459A-4153-A12A-67D888C90BE8}"/>
              </a:ext>
            </a:extLst>
          </p:cNvPr>
          <p:cNvSpPr txBox="1">
            <a:spLocks noGrp="1"/>
          </p:cNvSpPr>
          <p:nvPr>
            <p:ph type="title" idx="4294967295"/>
          </p:nvPr>
        </p:nvSpPr>
        <p:spPr>
          <a:xfrm>
            <a:off x="4186990" y="3990136"/>
            <a:ext cx="430931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What our words mean</a:t>
            </a:r>
            <a:br>
              <a:rPr kumimoji="0" lang="en-US" sz="2400" b="1" i="0" u="none" strike="noStrike" kern="1200" cap="none" spc="0" normalizeH="0" baseline="0" noProof="0" dirty="0">
                <a:ln>
                  <a:noFill/>
                </a:ln>
                <a:solidFill>
                  <a:schemeClr val="bg1"/>
                </a:solidFill>
                <a:effectLst/>
                <a:uLnTx/>
                <a:uFillTx/>
                <a:latin typeface="+mn-lt"/>
                <a:ea typeface="+mn-ea"/>
                <a:cs typeface="+mn-cs"/>
              </a:rPr>
            </a:br>
            <a:r>
              <a:rPr kumimoji="0" lang="en-US" sz="2400" b="0" i="0" u="none" strike="noStrike" kern="1200" cap="none" spc="0" normalizeH="0" baseline="0" noProof="0" dirty="0">
                <a:ln>
                  <a:noFill/>
                </a:ln>
                <a:solidFill>
                  <a:schemeClr val="bg1"/>
                </a:solidFill>
                <a:effectLst/>
                <a:uLnTx/>
                <a:uFillTx/>
                <a:latin typeface="+mn-lt"/>
                <a:ea typeface="+mn-ea"/>
                <a:cs typeface="+mn-cs"/>
              </a:rPr>
              <a:t>Key definitions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01827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0A2860-86F8-81E0-A48E-A9098A414C14}"/>
              </a:ext>
            </a:extLst>
          </p:cNvPr>
          <p:cNvSpPr txBox="1">
            <a:spLocks noGrp="1"/>
          </p:cNvSpPr>
          <p:nvPr>
            <p:ph type="title" idx="4294967295"/>
          </p:nvPr>
        </p:nvSpPr>
        <p:spPr>
          <a:xfrm>
            <a:off x="913683" y="2074783"/>
            <a:ext cx="5065160"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Questions?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Comments?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Thoughts?</a:t>
            </a:r>
          </a:p>
        </p:txBody>
      </p:sp>
      <p:pic>
        <p:nvPicPr>
          <p:cNvPr id="9" name="Graphic 9" descr="Questions icon">
            <a:extLst>
              <a:ext uri="{FF2B5EF4-FFF2-40B4-BE49-F238E27FC236}">
                <a16:creationId xmlns:a16="http://schemas.microsoft.com/office/drawing/2014/main" id="{FE3D67A9-FF4E-A0CD-14B5-172E12247B0D}"/>
              </a:ext>
            </a:extLst>
          </p:cNvPr>
          <p:cNvPicPr>
            <a:picLocks noGrp="1" noChangeAspect="1"/>
          </p:cNvPicPr>
          <p:nvPr>
            <p:ph idx="4294967295"/>
          </p:nvPr>
        </p:nvPicPr>
        <p:blipFill>
          <a:blip r:embed="rId3">
            <a:extLst>
              <a:ext uri="{96DAC541-7B7A-43D3-8B79-37D633B846F1}">
                <asvg:svgBlip xmlns:asvg="http://schemas.microsoft.com/office/drawing/2016/SVG/main" xmlns="" r:embed="rId4"/>
              </a:ext>
            </a:extLst>
          </a:blip>
          <a:stretch>
            <a:fillRect/>
          </a:stretch>
        </p:blipFill>
        <p:spPr>
          <a:xfrm>
            <a:off x="8476180" y="2248547"/>
            <a:ext cx="2157095" cy="2157095"/>
          </a:xfrm>
        </p:spPr>
      </p:pic>
    </p:spTree>
    <p:extLst>
      <p:ext uri="{BB962C8B-B14F-4D97-AF65-F5344CB8AC3E}">
        <p14:creationId xmlns:p14="http://schemas.microsoft.com/office/powerpoint/2010/main" val="77383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D8C0-02BE-49E7-ACA8-069567A293D8}"/>
              </a:ext>
            </a:extLst>
          </p:cNvPr>
          <p:cNvSpPr>
            <a:spLocks noGrp="1"/>
          </p:cNvSpPr>
          <p:nvPr>
            <p:ph type="title"/>
          </p:nvPr>
        </p:nvSpPr>
        <p:spPr>
          <a:xfrm>
            <a:off x="1024303" y="611832"/>
            <a:ext cx="9882134" cy="1210428"/>
          </a:xfrm>
        </p:spPr>
        <p:txBody>
          <a:bodyPr/>
          <a:lstStyle/>
          <a:p>
            <a:pPr algn="ctr"/>
            <a:r>
              <a:rPr lang="en-US" sz="3600" b="1" dirty="0">
                <a:solidFill>
                  <a:schemeClr val="bg1"/>
                </a:solidFill>
              </a:rPr>
              <a:t>What our words mean</a:t>
            </a:r>
            <a:r>
              <a:rPr lang="en-US" b="1" dirty="0">
                <a:solidFill>
                  <a:schemeClr val="bg1"/>
                </a:solidFill>
              </a:rPr>
              <a:t/>
            </a:r>
            <a:br>
              <a:rPr lang="en-US" b="1" dirty="0">
                <a:solidFill>
                  <a:schemeClr val="bg1"/>
                </a:solidFill>
              </a:rPr>
            </a:br>
            <a:r>
              <a:rPr lang="en-US" sz="3200">
                <a:solidFill>
                  <a:schemeClr val="bg1"/>
                </a:solidFill>
              </a:rPr>
              <a:t>Key definitions </a:t>
            </a:r>
            <a:endParaRPr lang="en-US" sz="3200" dirty="0">
              <a:solidFill>
                <a:schemeClr val="bg1"/>
              </a:solidFill>
            </a:endParaRPr>
          </a:p>
        </p:txBody>
      </p:sp>
      <p:pic>
        <p:nvPicPr>
          <p:cNvPr id="3" name="Graphic 6" descr="Medicine icon">
            <a:extLst>
              <a:ext uri="{FF2B5EF4-FFF2-40B4-BE49-F238E27FC236}">
                <a16:creationId xmlns:a16="http://schemas.microsoft.com/office/drawing/2014/main" id="{06C75823-AD66-5DCC-C5B4-BB12C036552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37815" y="2209800"/>
            <a:ext cx="914400" cy="914400"/>
          </a:xfrm>
          <a:prstGeom prst="rect">
            <a:avLst/>
          </a:prstGeom>
        </p:spPr>
      </p:pic>
      <p:sp>
        <p:nvSpPr>
          <p:cNvPr id="4" name="TextBox 3">
            <a:extLst>
              <a:ext uri="{FF2B5EF4-FFF2-40B4-BE49-F238E27FC236}">
                <a16:creationId xmlns:a16="http://schemas.microsoft.com/office/drawing/2014/main" id="{4FB8E04E-86F1-4326-9D54-4D75884C42FB}"/>
              </a:ext>
            </a:extLst>
          </p:cNvPr>
          <p:cNvSpPr txBox="1"/>
          <p:nvPr/>
        </p:nvSpPr>
        <p:spPr>
          <a:xfrm>
            <a:off x="263071" y="3062188"/>
            <a:ext cx="4104471" cy="3385542"/>
          </a:xfrm>
          <a:prstGeom prst="rect">
            <a:avLst/>
          </a:prstGeom>
          <a:noFill/>
          <a:ln>
            <a:noFill/>
          </a:ln>
        </p:spPr>
        <p:txBody>
          <a:bodyPr wrap="square" lIns="91440" tIns="45720" rIns="91440" bIns="45720" rtlCol="0" anchor="t">
            <a:spAutoFit/>
          </a:bodyPr>
          <a:lstStyle/>
          <a:p>
            <a:pPr algn="ctr"/>
            <a:r>
              <a:rPr lang="en-US" b="1" dirty="0">
                <a:latin typeface="Calibri"/>
                <a:cs typeface="Calibri"/>
              </a:rPr>
              <a:t>Opioids </a:t>
            </a:r>
            <a:endParaRPr lang="en-US" b="1" dirty="0">
              <a:latin typeface="Calibri" panose="020F0502020204030204" pitchFamily="34" charset="0"/>
              <a:cs typeface="Calibri" panose="020F0502020204030204" pitchFamily="34" charset="0"/>
            </a:endParaRPr>
          </a:p>
          <a:p>
            <a:pPr lvl="0">
              <a:buNone/>
            </a:pPr>
            <a:endParaRPr lang="en-US" sz="1600" b="1" dirty="0">
              <a:latin typeface="Calibri" panose="020F0502020204030204" pitchFamily="34" charset="0"/>
              <a:cs typeface="Calibri" panose="020F0502020204030204" pitchFamily="34" charset="0"/>
            </a:endParaRPr>
          </a:p>
          <a:p>
            <a:pPr lvl="0">
              <a:buNone/>
            </a:pPr>
            <a:r>
              <a:rPr lang="en-US" dirty="0">
                <a:latin typeface="Calibri"/>
                <a:cs typeface="Calibri"/>
              </a:rPr>
              <a:t>Opioids are substances that may include</a:t>
            </a:r>
            <a:r>
              <a:rPr lang="en-US" b="0" i="0" u="none" strike="noStrike" dirty="0">
                <a:effectLst/>
                <a:latin typeface="Calibri"/>
                <a:cs typeface="Calibri"/>
              </a:rPr>
              <a:t>:</a:t>
            </a:r>
          </a:p>
          <a:p>
            <a:pPr marL="171450" indent="-171450">
              <a:buFont typeface="Arial" panose="020B0604020202020204" pitchFamily="34" charset="0"/>
              <a:buChar char="•"/>
            </a:pPr>
            <a:r>
              <a:rPr lang="en-US" b="1" dirty="0">
                <a:effectLst/>
                <a:latin typeface="Calibri"/>
                <a:cs typeface="Calibri"/>
              </a:rPr>
              <a:t>Prescription </a:t>
            </a:r>
            <a:r>
              <a:rPr lang="en-US" b="1" dirty="0">
                <a:latin typeface="Calibri"/>
                <a:cs typeface="Calibri"/>
              </a:rPr>
              <a:t>medications</a:t>
            </a:r>
            <a:r>
              <a:rPr lang="en-US" b="1" dirty="0">
                <a:effectLst/>
                <a:latin typeface="Calibri"/>
                <a:cs typeface="Calibri"/>
              </a:rPr>
              <a:t> used to treat pain </a:t>
            </a:r>
            <a:r>
              <a:rPr lang="en-US" dirty="0">
                <a:effectLst/>
                <a:latin typeface="Calibri"/>
                <a:cs typeface="Calibri"/>
              </a:rPr>
              <a:t>(</a:t>
            </a:r>
            <a:r>
              <a:rPr lang="en-US" dirty="0">
                <a:latin typeface="Calibri"/>
                <a:cs typeface="Calibri"/>
              </a:rPr>
              <a:t>hydrocodone, hydromorphone, morphine</a:t>
            </a:r>
            <a:r>
              <a:rPr lang="en-US" dirty="0">
                <a:effectLst/>
                <a:latin typeface="Calibri"/>
                <a:cs typeface="Calibri"/>
              </a:rPr>
              <a:t>, </a:t>
            </a:r>
            <a:r>
              <a:rPr lang="en-US" dirty="0">
                <a:latin typeface="Calibri"/>
                <a:cs typeface="Calibri"/>
              </a:rPr>
              <a:t>codeine</a:t>
            </a:r>
            <a:r>
              <a:rPr lang="en-US" dirty="0">
                <a:effectLst/>
                <a:latin typeface="Calibri"/>
                <a:cs typeface="Calibri"/>
              </a:rPr>
              <a:t>, </a:t>
            </a:r>
            <a:r>
              <a:rPr lang="en-US" dirty="0">
                <a:latin typeface="Calibri"/>
                <a:cs typeface="Calibri"/>
              </a:rPr>
              <a:t>oxycodone, fentanyl)</a:t>
            </a:r>
            <a:endParaRPr lang="en-US" dirty="0">
              <a:effectLst/>
              <a:latin typeface="Calibri"/>
              <a:cs typeface="Calibri"/>
            </a:endParaRPr>
          </a:p>
          <a:p>
            <a:pPr marL="171450" lvl="0" indent="-171450">
              <a:buFont typeface="Arial" panose="020B0604020202020204" pitchFamily="34" charset="0"/>
              <a:buChar char="•"/>
            </a:pPr>
            <a:r>
              <a:rPr lang="en-US" b="1" dirty="0">
                <a:latin typeface="Calibri"/>
                <a:cs typeface="Calibri"/>
              </a:rPr>
              <a:t>Medications to assist substance use disorder treatments</a:t>
            </a:r>
            <a:r>
              <a:rPr lang="en-US" dirty="0">
                <a:latin typeface="Calibri"/>
                <a:cs typeface="Calibri"/>
              </a:rPr>
              <a:t> (</a:t>
            </a:r>
            <a:r>
              <a:rPr lang="en-US" dirty="0">
                <a:effectLst/>
                <a:latin typeface="Calibri"/>
                <a:cs typeface="Calibri"/>
              </a:rPr>
              <a:t>buprenorphine, methadone)</a:t>
            </a:r>
          </a:p>
          <a:p>
            <a:pPr marL="171450" indent="-171450">
              <a:buFont typeface="Arial" panose="020B0604020202020204" pitchFamily="34" charset="0"/>
              <a:buChar char="•"/>
            </a:pPr>
            <a:r>
              <a:rPr lang="en-US" b="1" dirty="0">
                <a:latin typeface="Calibri"/>
                <a:cs typeface="Calibri"/>
              </a:rPr>
              <a:t>I</a:t>
            </a:r>
            <a:r>
              <a:rPr lang="en-US" b="1" dirty="0">
                <a:effectLst/>
                <a:latin typeface="Calibri"/>
                <a:cs typeface="Calibri"/>
              </a:rPr>
              <a:t>llicit drugs </a:t>
            </a:r>
            <a:r>
              <a:rPr lang="en-US" dirty="0">
                <a:effectLst/>
                <a:latin typeface="Calibri"/>
                <a:cs typeface="Calibri"/>
              </a:rPr>
              <a:t>(heroin, illegally-created fentanyl)</a:t>
            </a:r>
            <a:endParaRPr lang="en-US" sz="1600" dirty="0">
              <a:latin typeface="Calibri" panose="020F0502020204030204" pitchFamily="34" charset="0"/>
              <a:ea typeface="+mn-lt"/>
              <a:cs typeface="Calibri" panose="020F0502020204030204" pitchFamily="34" charset="0"/>
            </a:endParaRPr>
          </a:p>
        </p:txBody>
      </p:sp>
      <p:pic>
        <p:nvPicPr>
          <p:cNvPr id="5" name="Graphic 4" descr="Warning icon">
            <a:extLst>
              <a:ext uri="{FF2B5EF4-FFF2-40B4-BE49-F238E27FC236}">
                <a16:creationId xmlns:a16="http://schemas.microsoft.com/office/drawing/2014/main" id="{BF4D860B-54EF-4B53-BB65-0E813508A2B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834310" y="2294074"/>
            <a:ext cx="914400" cy="767348"/>
          </a:xfrm>
          <a:prstGeom prst="rect">
            <a:avLst/>
          </a:prstGeom>
        </p:spPr>
      </p:pic>
      <p:sp>
        <p:nvSpPr>
          <p:cNvPr id="9" name="TextBox 8">
            <a:extLst>
              <a:ext uri="{FF2B5EF4-FFF2-40B4-BE49-F238E27FC236}">
                <a16:creationId xmlns:a16="http://schemas.microsoft.com/office/drawing/2014/main" id="{55A65064-0965-436A-B8C0-50CA1897D569}"/>
              </a:ext>
            </a:extLst>
          </p:cNvPr>
          <p:cNvSpPr txBox="1"/>
          <p:nvPr/>
        </p:nvSpPr>
        <p:spPr>
          <a:xfrm>
            <a:off x="4614128" y="3062188"/>
            <a:ext cx="3378042" cy="2862322"/>
          </a:xfrm>
          <a:prstGeom prst="rect">
            <a:avLst/>
          </a:prstGeom>
          <a:noFill/>
          <a:ln>
            <a:noFill/>
          </a:ln>
        </p:spPr>
        <p:txBody>
          <a:bodyPr wrap="square" lIns="91440" tIns="45720" rIns="91440" bIns="45720" rtlCol="0" anchor="t">
            <a:spAutoFit/>
          </a:bodyPr>
          <a:lstStyle/>
          <a:p>
            <a:pPr algn="ctr"/>
            <a:r>
              <a:rPr lang="en-US" sz="1800" b="1" spc="-30" dirty="0">
                <a:latin typeface="Calibri"/>
                <a:cs typeface="Calibri"/>
              </a:rPr>
              <a:t>Overdose</a:t>
            </a:r>
          </a:p>
          <a:p>
            <a:endParaRPr lang="en-US" b="1" spc="-30" dirty="0">
              <a:latin typeface="Calibri" panose="020F0502020204030204" pitchFamily="34" charset="0"/>
              <a:cs typeface="Calibri" panose="020F0502020204030204" pitchFamily="34" charset="0"/>
            </a:endParaRPr>
          </a:p>
          <a:p>
            <a:r>
              <a:rPr lang="en-US" b="1" spc="-30" dirty="0">
                <a:latin typeface="Calibri"/>
                <a:cs typeface="Calibri"/>
              </a:rPr>
              <a:t>An overdose is a severe and sudden </a:t>
            </a:r>
            <a:r>
              <a:rPr lang="en-US" b="1" spc="-40" dirty="0">
                <a:latin typeface="Calibri"/>
                <a:cs typeface="Calibri"/>
              </a:rPr>
              <a:t>c</a:t>
            </a:r>
            <a:r>
              <a:rPr lang="en-US" b="1" spc="-10" dirty="0">
                <a:latin typeface="Calibri"/>
                <a:cs typeface="Calibri"/>
              </a:rPr>
              <a:t>o</a:t>
            </a:r>
            <a:r>
              <a:rPr lang="en-US" b="1" spc="-20" dirty="0">
                <a:latin typeface="Calibri"/>
                <a:cs typeface="Calibri"/>
              </a:rPr>
              <a:t>nd</a:t>
            </a:r>
            <a:r>
              <a:rPr lang="en-US" b="1" spc="-15" dirty="0">
                <a:latin typeface="Calibri"/>
                <a:cs typeface="Calibri"/>
              </a:rPr>
              <a:t>i</a:t>
            </a:r>
            <a:r>
              <a:rPr lang="en-US" b="1" spc="-5" dirty="0">
                <a:latin typeface="Calibri"/>
                <a:cs typeface="Calibri"/>
              </a:rPr>
              <a:t>t</a:t>
            </a:r>
            <a:r>
              <a:rPr lang="en-US" b="1" spc="-15" dirty="0">
                <a:latin typeface="Calibri"/>
                <a:cs typeface="Calibri"/>
              </a:rPr>
              <a:t>i</a:t>
            </a:r>
            <a:r>
              <a:rPr lang="en-US" b="1" spc="-10" dirty="0">
                <a:latin typeface="Calibri"/>
                <a:cs typeface="Calibri"/>
              </a:rPr>
              <a:t>o</a:t>
            </a:r>
            <a:r>
              <a:rPr lang="en-US" b="1" spc="-15" dirty="0">
                <a:latin typeface="Calibri"/>
                <a:cs typeface="Calibri"/>
              </a:rPr>
              <a:t>n resulting from</a:t>
            </a:r>
            <a:r>
              <a:rPr lang="en-US" b="1" spc="10" dirty="0">
                <a:latin typeface="Calibri"/>
                <a:cs typeface="Calibri"/>
              </a:rPr>
              <a:t> </a:t>
            </a:r>
            <a:r>
              <a:rPr lang="en-US" b="1" spc="-15" dirty="0">
                <a:latin typeface="Calibri"/>
                <a:cs typeface="Calibri"/>
              </a:rPr>
              <a:t>an</a:t>
            </a:r>
            <a:r>
              <a:rPr lang="en-US" b="1" spc="-10" dirty="0">
                <a:latin typeface="Calibri"/>
                <a:cs typeface="Calibri"/>
              </a:rPr>
              <a:t> </a:t>
            </a:r>
            <a:r>
              <a:rPr lang="en-US" b="1" spc="-55" dirty="0">
                <a:latin typeface="Calibri"/>
                <a:cs typeface="Calibri"/>
              </a:rPr>
              <a:t>e</a:t>
            </a:r>
            <a:r>
              <a:rPr lang="en-US" b="1" spc="-70" dirty="0">
                <a:latin typeface="Calibri"/>
                <a:cs typeface="Calibri"/>
              </a:rPr>
              <a:t>x</a:t>
            </a:r>
            <a:r>
              <a:rPr lang="en-US" b="1" spc="-20" dirty="0">
                <a:latin typeface="Calibri"/>
                <a:cs typeface="Calibri"/>
              </a:rPr>
              <a:t>cess</a:t>
            </a:r>
            <a:r>
              <a:rPr lang="en-US" b="1" spc="-15" dirty="0">
                <a:latin typeface="Calibri"/>
                <a:cs typeface="Calibri"/>
              </a:rPr>
              <a:t>i</a:t>
            </a:r>
            <a:r>
              <a:rPr lang="en-US" b="1" spc="-35" dirty="0">
                <a:latin typeface="Calibri"/>
                <a:cs typeface="Calibri"/>
              </a:rPr>
              <a:t>v</a:t>
            </a:r>
            <a:r>
              <a:rPr lang="en-US" b="1" spc="-15" dirty="0">
                <a:latin typeface="Calibri"/>
                <a:cs typeface="Calibri"/>
              </a:rPr>
              <a:t>e</a:t>
            </a:r>
            <a:r>
              <a:rPr lang="en-US" b="1" spc="35" dirty="0">
                <a:latin typeface="Calibri"/>
                <a:cs typeface="Calibri"/>
              </a:rPr>
              <a:t> </a:t>
            </a:r>
            <a:r>
              <a:rPr lang="en-US" b="1" spc="-15" dirty="0">
                <a:latin typeface="Calibri"/>
                <a:cs typeface="Calibri"/>
              </a:rPr>
              <a:t>a</a:t>
            </a:r>
            <a:r>
              <a:rPr lang="en-US" b="1" spc="-30" dirty="0">
                <a:latin typeface="Calibri"/>
                <a:cs typeface="Calibri"/>
              </a:rPr>
              <a:t>m</a:t>
            </a:r>
            <a:r>
              <a:rPr lang="en-US" b="1" spc="-10" dirty="0">
                <a:latin typeface="Calibri"/>
                <a:cs typeface="Calibri"/>
              </a:rPr>
              <a:t>o</a:t>
            </a:r>
            <a:r>
              <a:rPr lang="en-US" b="1" spc="-20" dirty="0">
                <a:latin typeface="Calibri"/>
                <a:cs typeface="Calibri"/>
              </a:rPr>
              <a:t>u</a:t>
            </a:r>
            <a:r>
              <a:rPr lang="en-US" b="1" spc="-40" dirty="0">
                <a:latin typeface="Calibri"/>
                <a:cs typeface="Calibri"/>
              </a:rPr>
              <a:t>n</a:t>
            </a:r>
            <a:r>
              <a:rPr lang="en-US" b="1" spc="-10" dirty="0">
                <a:latin typeface="Calibri"/>
                <a:cs typeface="Calibri"/>
              </a:rPr>
              <a:t>t</a:t>
            </a:r>
            <a:r>
              <a:rPr lang="en-US" b="1" spc="-5" dirty="0">
                <a:latin typeface="Calibri"/>
                <a:cs typeface="Calibri"/>
              </a:rPr>
              <a:t> </a:t>
            </a:r>
            <a:r>
              <a:rPr lang="en-US" b="1" spc="-10" dirty="0">
                <a:latin typeface="Calibri"/>
                <a:cs typeface="Calibri"/>
              </a:rPr>
              <a:t>of o</a:t>
            </a:r>
            <a:r>
              <a:rPr lang="en-US" b="1" spc="-20" dirty="0">
                <a:latin typeface="Calibri"/>
                <a:cs typeface="Calibri"/>
              </a:rPr>
              <a:t>p</a:t>
            </a:r>
            <a:r>
              <a:rPr lang="en-US" b="1" spc="-15" dirty="0">
                <a:latin typeface="Calibri"/>
                <a:cs typeface="Calibri"/>
              </a:rPr>
              <a:t>i</a:t>
            </a:r>
            <a:r>
              <a:rPr lang="en-US" b="1" spc="-10" dirty="0">
                <a:latin typeface="Calibri"/>
                <a:cs typeface="Calibri"/>
              </a:rPr>
              <a:t>o</a:t>
            </a:r>
            <a:r>
              <a:rPr lang="en-US" b="1" spc="-15" dirty="0">
                <a:latin typeface="Calibri"/>
                <a:cs typeface="Calibri"/>
              </a:rPr>
              <a:t>id</a:t>
            </a:r>
            <a:r>
              <a:rPr lang="en-US" b="1" dirty="0">
                <a:latin typeface="Calibri"/>
                <a:cs typeface="Calibri"/>
              </a:rPr>
              <a:t> </a:t>
            </a:r>
            <a:r>
              <a:rPr lang="en-US" dirty="0">
                <a:latin typeface="Calibri"/>
                <a:cs typeface="Calibri"/>
              </a:rPr>
              <a:t>being </a:t>
            </a:r>
            <a:r>
              <a:rPr lang="en-US" spc="-30" dirty="0">
                <a:latin typeface="Calibri"/>
                <a:cs typeface="Calibri"/>
              </a:rPr>
              <a:t>s</a:t>
            </a:r>
            <a:r>
              <a:rPr lang="en-US" spc="-55" dirty="0">
                <a:latin typeface="Calibri"/>
                <a:cs typeface="Calibri"/>
              </a:rPr>
              <a:t>w</a:t>
            </a:r>
            <a:r>
              <a:rPr lang="en-US" spc="-15" dirty="0">
                <a:latin typeface="Calibri"/>
                <a:cs typeface="Calibri"/>
              </a:rPr>
              <a:t>all</a:t>
            </a:r>
            <a:r>
              <a:rPr lang="en-US" spc="-25" dirty="0">
                <a:latin typeface="Calibri"/>
                <a:cs typeface="Calibri"/>
              </a:rPr>
              <a:t>o</a:t>
            </a:r>
            <a:r>
              <a:rPr lang="en-US" spc="-45" dirty="0">
                <a:latin typeface="Calibri"/>
                <a:cs typeface="Calibri"/>
              </a:rPr>
              <a:t>w</a:t>
            </a:r>
            <a:r>
              <a:rPr lang="en-US" spc="-20" dirty="0">
                <a:latin typeface="Calibri"/>
                <a:cs typeface="Calibri"/>
              </a:rPr>
              <a:t>ed</a:t>
            </a:r>
            <a:r>
              <a:rPr lang="en-US" spc="-10" dirty="0">
                <a:latin typeface="Calibri"/>
                <a:cs typeface="Calibri"/>
              </a:rPr>
              <a:t>,</a:t>
            </a:r>
            <a:r>
              <a:rPr lang="en-US" spc="25" dirty="0">
                <a:latin typeface="Calibri"/>
                <a:cs typeface="Calibri"/>
              </a:rPr>
              <a:t> </a:t>
            </a:r>
            <a:r>
              <a:rPr lang="en-US" spc="-15" dirty="0">
                <a:latin typeface="Calibri"/>
                <a:cs typeface="Calibri"/>
              </a:rPr>
              <a:t>i</a:t>
            </a:r>
            <a:r>
              <a:rPr lang="en-US" spc="-20" dirty="0">
                <a:latin typeface="Calibri"/>
                <a:cs typeface="Calibri"/>
              </a:rPr>
              <a:t>nh</a:t>
            </a:r>
            <a:r>
              <a:rPr lang="en-US" spc="-15" dirty="0">
                <a:latin typeface="Calibri"/>
                <a:cs typeface="Calibri"/>
              </a:rPr>
              <a:t>al</a:t>
            </a:r>
            <a:r>
              <a:rPr lang="en-US" spc="-20" dirty="0">
                <a:latin typeface="Calibri"/>
                <a:cs typeface="Calibri"/>
              </a:rPr>
              <a:t>ed</a:t>
            </a:r>
            <a:r>
              <a:rPr lang="en-US" spc="-10" dirty="0">
                <a:latin typeface="Calibri"/>
                <a:cs typeface="Calibri"/>
              </a:rPr>
              <a:t>,</a:t>
            </a:r>
            <a:r>
              <a:rPr lang="en-US" dirty="0">
                <a:latin typeface="Calibri"/>
                <a:cs typeface="Calibri"/>
              </a:rPr>
              <a:t> </a:t>
            </a:r>
            <a:r>
              <a:rPr lang="en-US" spc="-15" dirty="0">
                <a:latin typeface="Calibri"/>
                <a:cs typeface="Calibri"/>
              </a:rPr>
              <a:t>i</a:t>
            </a:r>
            <a:r>
              <a:rPr lang="en-US" spc="-20" dirty="0">
                <a:latin typeface="Calibri"/>
                <a:cs typeface="Calibri"/>
              </a:rPr>
              <a:t>n</a:t>
            </a:r>
            <a:r>
              <a:rPr lang="en-US" spc="-5" dirty="0">
                <a:latin typeface="Calibri"/>
                <a:cs typeface="Calibri"/>
              </a:rPr>
              <a:t>j</a:t>
            </a:r>
            <a:r>
              <a:rPr lang="en-US" spc="-20" dirty="0">
                <a:latin typeface="Calibri"/>
                <a:cs typeface="Calibri"/>
              </a:rPr>
              <a:t>ec</a:t>
            </a:r>
            <a:r>
              <a:rPr lang="en-US" spc="-30" dirty="0">
                <a:latin typeface="Calibri"/>
                <a:cs typeface="Calibri"/>
              </a:rPr>
              <a:t>t</a:t>
            </a:r>
            <a:r>
              <a:rPr lang="en-US" spc="-20" dirty="0">
                <a:latin typeface="Calibri"/>
                <a:cs typeface="Calibri"/>
              </a:rPr>
              <a:t>e</a:t>
            </a:r>
            <a:r>
              <a:rPr lang="en-US" spc="-15" dirty="0">
                <a:latin typeface="Calibri"/>
                <a:cs typeface="Calibri"/>
              </a:rPr>
              <a:t>d</a:t>
            </a:r>
            <a:r>
              <a:rPr lang="en-US" spc="15" dirty="0">
                <a:latin typeface="Calibri"/>
                <a:cs typeface="Calibri"/>
              </a:rPr>
              <a:t> </a:t>
            </a:r>
            <a:r>
              <a:rPr lang="en-US" spc="-10" dirty="0">
                <a:latin typeface="Calibri"/>
                <a:cs typeface="Calibri"/>
              </a:rPr>
              <a:t>or</a:t>
            </a:r>
            <a:r>
              <a:rPr lang="en-US" spc="-5" dirty="0">
                <a:latin typeface="Calibri"/>
                <a:cs typeface="Calibri"/>
              </a:rPr>
              <a:t> </a:t>
            </a:r>
            <a:r>
              <a:rPr lang="en-US" spc="-15" dirty="0">
                <a:latin typeface="Calibri"/>
                <a:cs typeface="Calibri"/>
              </a:rPr>
              <a:t>a</a:t>
            </a:r>
            <a:r>
              <a:rPr lang="en-US" spc="-30" dirty="0">
                <a:latin typeface="Calibri"/>
                <a:cs typeface="Calibri"/>
              </a:rPr>
              <a:t>b</a:t>
            </a:r>
            <a:r>
              <a:rPr lang="en-US" spc="-20" dirty="0">
                <a:latin typeface="Calibri"/>
                <a:cs typeface="Calibri"/>
              </a:rPr>
              <a:t>s</a:t>
            </a:r>
            <a:r>
              <a:rPr lang="en-US" spc="-10" dirty="0">
                <a:latin typeface="Calibri"/>
                <a:cs typeface="Calibri"/>
              </a:rPr>
              <a:t>o</a:t>
            </a:r>
            <a:r>
              <a:rPr lang="en-US" spc="-15" dirty="0">
                <a:latin typeface="Calibri"/>
                <a:cs typeface="Calibri"/>
              </a:rPr>
              <a:t>r</a:t>
            </a:r>
            <a:r>
              <a:rPr lang="en-US" spc="-20" dirty="0">
                <a:latin typeface="Calibri"/>
                <a:cs typeface="Calibri"/>
              </a:rPr>
              <a:t>bed</a:t>
            </a:r>
            <a:r>
              <a:rPr lang="en-US" spc="-15" dirty="0">
                <a:latin typeface="Calibri"/>
                <a:cs typeface="Calibri"/>
              </a:rPr>
              <a:t> </a:t>
            </a:r>
            <a:r>
              <a:rPr lang="en-US" spc="-5" dirty="0">
                <a:latin typeface="Calibri"/>
                <a:cs typeface="Calibri"/>
              </a:rPr>
              <a:t>t</a:t>
            </a:r>
            <a:r>
              <a:rPr lang="en-US" spc="-20" dirty="0">
                <a:latin typeface="Calibri"/>
                <a:cs typeface="Calibri"/>
              </a:rPr>
              <a:t>h</a:t>
            </a:r>
            <a:r>
              <a:rPr lang="en-US" spc="-75" dirty="0">
                <a:latin typeface="Calibri"/>
                <a:cs typeface="Calibri"/>
              </a:rPr>
              <a:t>r</a:t>
            </a:r>
            <a:r>
              <a:rPr lang="en-US" spc="-10" dirty="0">
                <a:latin typeface="Calibri"/>
                <a:cs typeface="Calibri"/>
              </a:rPr>
              <a:t>o</a:t>
            </a:r>
            <a:r>
              <a:rPr lang="en-US" spc="-20" dirty="0">
                <a:latin typeface="Calibri"/>
                <a:cs typeface="Calibri"/>
              </a:rPr>
              <a:t>ug</a:t>
            </a:r>
            <a:r>
              <a:rPr lang="en-US" spc="-15" dirty="0">
                <a:latin typeface="Calibri"/>
                <a:cs typeface="Calibri"/>
              </a:rPr>
              <a:t>h</a:t>
            </a:r>
            <a:r>
              <a:rPr lang="en-US" spc="15" dirty="0">
                <a:latin typeface="Calibri"/>
                <a:cs typeface="Calibri"/>
              </a:rPr>
              <a:t> </a:t>
            </a:r>
            <a:r>
              <a:rPr lang="en-US" spc="-5" dirty="0">
                <a:latin typeface="Calibri"/>
                <a:cs typeface="Calibri"/>
              </a:rPr>
              <a:t>t</a:t>
            </a:r>
            <a:r>
              <a:rPr lang="en-US" spc="-20" dirty="0">
                <a:latin typeface="Calibri"/>
                <a:cs typeface="Calibri"/>
              </a:rPr>
              <a:t>h</a:t>
            </a:r>
            <a:r>
              <a:rPr lang="en-US" spc="-15" dirty="0">
                <a:latin typeface="Calibri"/>
                <a:cs typeface="Calibri"/>
              </a:rPr>
              <a:t>e</a:t>
            </a:r>
            <a:r>
              <a:rPr lang="en-US" dirty="0">
                <a:latin typeface="Calibri"/>
                <a:cs typeface="Calibri"/>
              </a:rPr>
              <a:t> </a:t>
            </a:r>
            <a:r>
              <a:rPr lang="en-US" spc="-20" dirty="0">
                <a:latin typeface="Calibri"/>
                <a:cs typeface="Calibri"/>
              </a:rPr>
              <a:t>s</a:t>
            </a:r>
            <a:r>
              <a:rPr lang="en-US" spc="-15" dirty="0">
                <a:latin typeface="Calibri"/>
                <a:cs typeface="Calibri"/>
              </a:rPr>
              <a:t>ki</a:t>
            </a:r>
            <a:r>
              <a:rPr lang="en-US" spc="-20" dirty="0">
                <a:latin typeface="Calibri"/>
                <a:cs typeface="Calibri"/>
              </a:rPr>
              <a:t>n</a:t>
            </a:r>
            <a:r>
              <a:rPr lang="en-US" spc="-10" dirty="0">
                <a:latin typeface="Calibri"/>
                <a:cs typeface="Calibri"/>
              </a:rPr>
              <a:t>,</a:t>
            </a:r>
            <a:r>
              <a:rPr lang="en-US" spc="15" dirty="0">
                <a:latin typeface="Calibri"/>
                <a:cs typeface="Calibri"/>
              </a:rPr>
              <a:t> </a:t>
            </a:r>
            <a:r>
              <a:rPr lang="en-US" spc="-30" dirty="0">
                <a:latin typeface="Calibri"/>
                <a:cs typeface="Calibri"/>
              </a:rPr>
              <a:t>intentionally or unintentionally, leading to possible death.</a:t>
            </a:r>
          </a:p>
        </p:txBody>
      </p:sp>
      <p:pic>
        <p:nvPicPr>
          <p:cNvPr id="6" name="Graphic 5" descr="Open hand with plant with solid fill">
            <a:extLst>
              <a:ext uri="{FF2B5EF4-FFF2-40B4-BE49-F238E27FC236}">
                <a16:creationId xmlns:a16="http://schemas.microsoft.com/office/drawing/2014/main" id="{A0F08082-EC03-45C1-8C09-3F40DF3A142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519812" y="2213863"/>
            <a:ext cx="914400" cy="914400"/>
          </a:xfrm>
          <a:prstGeom prst="rect">
            <a:avLst/>
          </a:prstGeom>
        </p:spPr>
      </p:pic>
      <p:sp>
        <p:nvSpPr>
          <p:cNvPr id="10" name="TextBox 9">
            <a:extLst>
              <a:ext uri="{FF2B5EF4-FFF2-40B4-BE49-F238E27FC236}">
                <a16:creationId xmlns:a16="http://schemas.microsoft.com/office/drawing/2014/main" id="{A9D29CE4-6C18-4406-AF18-35AB511B2041}"/>
              </a:ext>
            </a:extLst>
          </p:cNvPr>
          <p:cNvSpPr txBox="1"/>
          <p:nvPr/>
        </p:nvSpPr>
        <p:spPr>
          <a:xfrm>
            <a:off x="8368031" y="3062188"/>
            <a:ext cx="3217962" cy="2308324"/>
          </a:xfrm>
          <a:prstGeom prst="rect">
            <a:avLst/>
          </a:prstGeom>
          <a:noFill/>
          <a:ln>
            <a:noFill/>
          </a:ln>
        </p:spPr>
        <p:txBody>
          <a:bodyPr wrap="square" lIns="91440" tIns="45720" rIns="91440" bIns="45720" rtlCol="0" anchor="t">
            <a:spAutoFit/>
          </a:bodyPr>
          <a:lstStyle/>
          <a:p>
            <a:pPr algn="ctr"/>
            <a:r>
              <a:rPr lang="en-US" sz="1800" b="1" spc="-10" dirty="0">
                <a:latin typeface="Calibri"/>
                <a:ea typeface="+mn-lt"/>
                <a:cs typeface="Calibri"/>
              </a:rPr>
              <a:t>Naloxone</a:t>
            </a:r>
            <a:r>
              <a:rPr lang="en-US" b="1" spc="-10" dirty="0">
                <a:latin typeface="Calibri"/>
                <a:ea typeface="+mn-lt"/>
                <a:cs typeface="Calibri"/>
              </a:rPr>
              <a:t> </a:t>
            </a:r>
            <a:endParaRPr lang="en-US" sz="1800" b="1" spc="-10" dirty="0">
              <a:latin typeface="Calibri" panose="020F0502020204030204" pitchFamily="34" charset="0"/>
              <a:ea typeface="+mn-lt"/>
              <a:cs typeface="Calibri" panose="020F0502020204030204" pitchFamily="34" charset="0"/>
            </a:endParaRPr>
          </a:p>
          <a:p>
            <a:endParaRPr lang="en-US" b="1" spc="-10" dirty="0">
              <a:latin typeface="Calibri" panose="020F0502020204030204" pitchFamily="34" charset="0"/>
              <a:ea typeface="+mn-lt"/>
              <a:cs typeface="Calibri" panose="020F0502020204030204" pitchFamily="34" charset="0"/>
            </a:endParaRPr>
          </a:p>
          <a:p>
            <a:r>
              <a:rPr lang="en-US" b="1" spc="-10" dirty="0">
                <a:latin typeface="Calibri"/>
                <a:ea typeface="+mn-lt"/>
                <a:cs typeface="Calibri"/>
              </a:rPr>
              <a:t>Naloxone </a:t>
            </a:r>
            <a:r>
              <a:rPr lang="en-US" spc="-10" dirty="0">
                <a:latin typeface="Calibri"/>
                <a:ea typeface="+mn-lt"/>
                <a:cs typeface="Calibri"/>
              </a:rPr>
              <a:t>is a safe and</a:t>
            </a:r>
            <a:r>
              <a:rPr lang="en-US" b="1" spc="-10" dirty="0">
                <a:latin typeface="Calibri"/>
                <a:ea typeface="+mn-lt"/>
                <a:cs typeface="Calibri"/>
              </a:rPr>
              <a:t> life-saving medication that can reverse an overdose </a:t>
            </a:r>
            <a:r>
              <a:rPr lang="en-US" spc="-10" dirty="0">
                <a:latin typeface="Calibri"/>
                <a:ea typeface="+mn-lt"/>
                <a:cs typeface="Calibri"/>
              </a:rPr>
              <a:t>from all types of opioids -</a:t>
            </a:r>
            <a:r>
              <a:rPr lang="en-US" b="1" spc="-10" dirty="0">
                <a:latin typeface="Calibri"/>
                <a:ea typeface="+mn-lt"/>
                <a:cs typeface="Calibri"/>
              </a:rPr>
              <a:t> </a:t>
            </a:r>
            <a:r>
              <a:rPr lang="en-US" spc="-30" dirty="0">
                <a:latin typeface="Calibri"/>
                <a:cs typeface="Calibri"/>
              </a:rPr>
              <a:t>including heroin, fentanyl, and prescription medications - when given in time.</a:t>
            </a:r>
          </a:p>
        </p:txBody>
      </p:sp>
      <p:pic>
        <p:nvPicPr>
          <p:cNvPr id="11" name="Graphic 5" descr="Open hand with plant icon">
            <a:extLst>
              <a:ext uri="{FF2B5EF4-FFF2-40B4-BE49-F238E27FC236}">
                <a16:creationId xmlns:a16="http://schemas.microsoft.com/office/drawing/2014/main" id="{A0F08082-EC03-45C1-8C09-3F40DF3A142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519812" y="2209800"/>
            <a:ext cx="914400" cy="914400"/>
          </a:xfrm>
          <a:prstGeom prst="rect">
            <a:avLst/>
          </a:prstGeom>
        </p:spPr>
      </p:pic>
    </p:spTree>
    <p:extLst>
      <p:ext uri="{BB962C8B-B14F-4D97-AF65-F5344CB8AC3E}">
        <p14:creationId xmlns:p14="http://schemas.microsoft.com/office/powerpoint/2010/main" val="313886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99401-F988-43C7-AEC4-8C64EBCCF5AA}"/>
              </a:ext>
            </a:extLst>
          </p:cNvPr>
          <p:cNvSpPr txBox="1"/>
          <p:nvPr/>
        </p:nvSpPr>
        <p:spPr>
          <a:xfrm>
            <a:off x="2520215" y="3995413"/>
            <a:ext cx="1568702" cy="461665"/>
          </a:xfrm>
          <a:prstGeom prst="rect">
            <a:avLst/>
          </a:prstGeom>
          <a:noFill/>
        </p:spPr>
        <p:txBody>
          <a:bodyPr wrap="square" rtlCol="0">
            <a:spAutoFit/>
          </a:bodyPr>
          <a:lstStyle/>
          <a:p>
            <a:r>
              <a:rPr lang="en-US" sz="2400" b="1">
                <a:solidFill>
                  <a:schemeClr val="bg1"/>
                </a:solidFill>
              </a:rPr>
              <a:t>Topic 2	</a:t>
            </a:r>
            <a:endParaRPr lang="en-US" sz="2400"/>
          </a:p>
        </p:txBody>
      </p:sp>
      <p:sp>
        <p:nvSpPr>
          <p:cNvPr id="6" name="Title 5">
            <a:extLst>
              <a:ext uri="{FF2B5EF4-FFF2-40B4-BE49-F238E27FC236}">
                <a16:creationId xmlns:a16="http://schemas.microsoft.com/office/drawing/2014/main" id="{56CDFACF-459A-4153-A12A-67D888C90BE8}"/>
              </a:ext>
            </a:extLst>
          </p:cNvPr>
          <p:cNvSpPr txBox="1">
            <a:spLocks noGrp="1"/>
          </p:cNvSpPr>
          <p:nvPr>
            <p:ph type="title" idx="4294967295"/>
          </p:nvPr>
        </p:nvSpPr>
        <p:spPr>
          <a:xfrm>
            <a:off x="4186989" y="3990136"/>
            <a:ext cx="6397191"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Why should I learn about naloxone?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98861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mposite graphic of Native American families.">
            <a:extLst>
              <a:ext uri="{FF2B5EF4-FFF2-40B4-BE49-F238E27FC236}">
                <a16:creationId xmlns:a16="http://schemas.microsoft.com/office/drawing/2014/main" id="{435EE9B9-CDC7-9CF6-A205-1349A35DE0E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391" t="109" r="7756"/>
          <a:stretch/>
        </p:blipFill>
        <p:spPr>
          <a:xfrm>
            <a:off x="714103" y="1071154"/>
            <a:ext cx="3936274" cy="3880763"/>
          </a:xfrm>
          <a:prstGeom prst="rect">
            <a:avLst/>
          </a:prstGeom>
          <a:ln>
            <a:noFill/>
          </a:ln>
        </p:spPr>
      </p:pic>
      <p:sp>
        <p:nvSpPr>
          <p:cNvPr id="12" name="TextBox 11">
            <a:extLst>
              <a:ext uri="{FF2B5EF4-FFF2-40B4-BE49-F238E27FC236}">
                <a16:creationId xmlns:a16="http://schemas.microsoft.com/office/drawing/2014/main" id="{6E47DA4F-F0A7-5AE2-FB3C-B69AC0E28E62}"/>
              </a:ext>
            </a:extLst>
          </p:cNvPr>
          <p:cNvSpPr txBox="1"/>
          <p:nvPr/>
        </p:nvSpPr>
        <p:spPr>
          <a:xfrm>
            <a:off x="-100106" y="5185151"/>
            <a:ext cx="5391150" cy="684107"/>
          </a:xfrm>
          <a:prstGeom prst="rect">
            <a:avLst/>
          </a:prstGeom>
        </p:spPr>
        <p:txBody>
          <a:bodyPr vert="horz" lIns="91440" tIns="45720" rIns="91440" bIns="45720" rtlCol="0" anchor="b">
            <a:normAutofit/>
          </a:bodyPr>
          <a:lstStyle/>
          <a:p>
            <a:pPr algn="ctr">
              <a:spcBef>
                <a:spcPct val="0"/>
              </a:spcBef>
              <a:spcAft>
                <a:spcPts val="600"/>
              </a:spcAft>
            </a:pPr>
            <a:r>
              <a:rPr lang="en-US">
                <a:solidFill>
                  <a:schemeClr val="bg1"/>
                </a:solidFill>
                <a:latin typeface="+mj-lt"/>
                <a:ea typeface="+mj-ea"/>
                <a:cs typeface="+mj-cs"/>
              </a:rPr>
              <a:t>Naloxone keeps the circle strong</a:t>
            </a:r>
          </a:p>
        </p:txBody>
      </p:sp>
      <p:sp>
        <p:nvSpPr>
          <p:cNvPr id="2" name="Title 1">
            <a:extLst>
              <a:ext uri="{FF2B5EF4-FFF2-40B4-BE49-F238E27FC236}">
                <a16:creationId xmlns:a16="http://schemas.microsoft.com/office/drawing/2014/main" id="{91094101-C3E7-0947-7425-528E38865BA0}"/>
              </a:ext>
            </a:extLst>
          </p:cNvPr>
          <p:cNvSpPr txBox="1">
            <a:spLocks noGrp="1"/>
          </p:cNvSpPr>
          <p:nvPr>
            <p:ph type="title" idx="4294967295"/>
          </p:nvPr>
        </p:nvSpPr>
        <p:spPr>
          <a:xfrm>
            <a:off x="5943600" y="2744893"/>
            <a:ext cx="5391150" cy="68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8F2978"/>
                </a:solidFill>
                <a:effectLst/>
                <a:uLnTx/>
                <a:uFillTx/>
                <a:latin typeface="+mj-lt"/>
                <a:ea typeface="+mj-ea"/>
                <a:cs typeface="+mj-cs"/>
              </a:rPr>
              <a:t>I carry naloxone because…</a:t>
            </a:r>
          </a:p>
        </p:txBody>
      </p:sp>
      <p:pic>
        <p:nvPicPr>
          <p:cNvPr id="5259" name="Picture 5259" descr="Diagram listing reasons to carry naloxone:&#10;Naloxone saves lives. &#10;Anyone can experience overdose, from children to elders. &#10;Accidents happen. &#10;Every minute counts. Naloxone is first aid.&#10;Naloxone is safe and effective.">
            <a:extLst>
              <a:ext uri="{FF2B5EF4-FFF2-40B4-BE49-F238E27FC236}">
                <a16:creationId xmlns:a16="http://schemas.microsoft.com/office/drawing/2014/main" id="{69729D81-1058-D19C-AADD-94325327A7A5}"/>
              </a:ext>
            </a:extLst>
          </p:cNvPr>
          <p:cNvPicPr>
            <a:picLocks noChangeAspect="1"/>
          </p:cNvPicPr>
          <p:nvPr/>
        </p:nvPicPr>
        <p:blipFill rotWithShape="1">
          <a:blip r:embed="rId4"/>
          <a:srcRect l="350" r="5625" b="-2"/>
          <a:stretch/>
        </p:blipFill>
        <p:spPr>
          <a:xfrm>
            <a:off x="4448175" y="353423"/>
            <a:ext cx="7543801" cy="6220546"/>
          </a:xfrm>
          <a:prstGeom prst="rect">
            <a:avLst/>
          </a:prstGeom>
          <a:ln>
            <a:noFill/>
          </a:ln>
        </p:spPr>
      </p:pic>
    </p:spTree>
    <p:extLst>
      <p:ext uri="{BB962C8B-B14F-4D97-AF65-F5344CB8AC3E}">
        <p14:creationId xmlns:p14="http://schemas.microsoft.com/office/powerpoint/2010/main" val="413631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99401-F988-43C7-AEC4-8C64EBCCF5AA}"/>
              </a:ext>
            </a:extLst>
          </p:cNvPr>
          <p:cNvSpPr txBox="1"/>
          <p:nvPr/>
        </p:nvSpPr>
        <p:spPr>
          <a:xfrm>
            <a:off x="2520215" y="3995413"/>
            <a:ext cx="1289046" cy="830997"/>
          </a:xfrm>
          <a:prstGeom prst="rect">
            <a:avLst/>
          </a:prstGeom>
          <a:noFill/>
        </p:spPr>
        <p:txBody>
          <a:bodyPr wrap="square" rtlCol="0">
            <a:spAutoFit/>
          </a:bodyPr>
          <a:lstStyle/>
          <a:p>
            <a:r>
              <a:rPr lang="en-US" sz="2400" b="1">
                <a:solidFill>
                  <a:schemeClr val="bg1"/>
                </a:solidFill>
              </a:rPr>
              <a:t>Topic 3	</a:t>
            </a:r>
            <a:endParaRPr lang="en-US" sz="2400"/>
          </a:p>
        </p:txBody>
      </p:sp>
      <p:sp>
        <p:nvSpPr>
          <p:cNvPr id="6" name="Title 5">
            <a:extLst>
              <a:ext uri="{FF2B5EF4-FFF2-40B4-BE49-F238E27FC236}">
                <a16:creationId xmlns:a16="http://schemas.microsoft.com/office/drawing/2014/main" id="{56CDFACF-459A-4153-A12A-67D888C90BE8}"/>
              </a:ext>
            </a:extLst>
          </p:cNvPr>
          <p:cNvSpPr txBox="1">
            <a:spLocks noGrp="1"/>
          </p:cNvSpPr>
          <p:nvPr>
            <p:ph type="title" idx="4294967295"/>
          </p:nvPr>
        </p:nvSpPr>
        <p:spPr>
          <a:xfrm>
            <a:off x="4186989" y="3990136"/>
            <a:ext cx="444900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What is an opioid overdose?</a:t>
            </a:r>
          </a:p>
        </p:txBody>
      </p:sp>
    </p:spTree>
    <p:extLst>
      <p:ext uri="{BB962C8B-B14F-4D97-AF65-F5344CB8AC3E}">
        <p14:creationId xmlns:p14="http://schemas.microsoft.com/office/powerpoint/2010/main" val="184313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954" y="973668"/>
            <a:ext cx="8761413" cy="706964"/>
          </a:xfrm>
          <a:prstGeom prst="rect">
            <a:avLst/>
          </a:prstGeom>
        </p:spPr>
        <p:txBody>
          <a:bodyPr vert="horz" lIns="91440" tIns="45720" rIns="91440" bIns="45720" rtlCol="0">
            <a:normAutofit/>
          </a:bodyPr>
          <a:lstStyle/>
          <a:p>
            <a:pPr marL="12700" algn="ctr"/>
            <a:r>
              <a:rPr lang="en-US" b="1" spc="-5" dirty="0">
                <a:solidFill>
                  <a:srgbClr val="EBEBEB"/>
                </a:solidFill>
              </a:rPr>
              <a:t>What is an opioid o</a:t>
            </a:r>
            <a:r>
              <a:rPr lang="en-US" b="1" spc="-40" dirty="0">
                <a:solidFill>
                  <a:srgbClr val="EBEBEB"/>
                </a:solidFill>
              </a:rPr>
              <a:t>v</a:t>
            </a:r>
            <a:r>
              <a:rPr lang="en-US" b="1" dirty="0">
                <a:solidFill>
                  <a:srgbClr val="EBEBEB"/>
                </a:solidFill>
              </a:rPr>
              <a:t>e</a:t>
            </a:r>
            <a:r>
              <a:rPr lang="en-US" b="1" spc="-65" dirty="0">
                <a:solidFill>
                  <a:srgbClr val="EBEBEB"/>
                </a:solidFill>
              </a:rPr>
              <a:t>r</a:t>
            </a:r>
            <a:r>
              <a:rPr lang="en-US" b="1" dirty="0">
                <a:solidFill>
                  <a:srgbClr val="EBEBEB"/>
                </a:solidFill>
              </a:rPr>
              <a:t>d</a:t>
            </a:r>
            <a:r>
              <a:rPr lang="en-US" b="1" spc="-5" dirty="0">
                <a:solidFill>
                  <a:srgbClr val="EBEBEB"/>
                </a:solidFill>
              </a:rPr>
              <a:t>o</a:t>
            </a:r>
            <a:r>
              <a:rPr lang="en-US" b="1" spc="-20" dirty="0">
                <a:solidFill>
                  <a:srgbClr val="EBEBEB"/>
                </a:solidFill>
              </a:rPr>
              <a:t>s</a:t>
            </a:r>
            <a:r>
              <a:rPr lang="en-US" b="1" dirty="0">
                <a:solidFill>
                  <a:srgbClr val="EBEBEB"/>
                </a:solidFill>
              </a:rPr>
              <a:t>e? </a:t>
            </a:r>
            <a:endParaRPr lang="en-US" b="1" spc="-15" dirty="0">
              <a:solidFill>
                <a:srgbClr val="EBEBEB"/>
              </a:solidFill>
            </a:endParaRPr>
          </a:p>
        </p:txBody>
      </p:sp>
      <p:graphicFrame>
        <p:nvGraphicFramePr>
          <p:cNvPr id="37" name="Diagram 36" descr="1. A person takes more opioids than their body can handle&#10;2. Breathing slows as the opioid suppresses the urge to breath&#10;3. Breathing stops and carbon dioxide builds up in the body&#10;4. Oxygen levels decrease, which leads to brain damage&#10;5. Their heart stops">
            <a:extLst>
              <a:ext uri="{FF2B5EF4-FFF2-40B4-BE49-F238E27FC236}">
                <a16:creationId xmlns:a16="http://schemas.microsoft.com/office/drawing/2014/main" id="{1572C85B-BC8F-401E-A4EF-2C34244AE75F}"/>
              </a:ext>
              <a:ext uri="{C183D7F6-B498-43B3-948B-1728B52AA6E4}">
                <adec:decorative xmlns:adec="http://schemas.microsoft.com/office/drawing/2017/decorative" xmlns="" val="0"/>
              </a:ext>
            </a:extLst>
          </p:cNvPr>
          <p:cNvGraphicFramePr/>
          <p:nvPr>
            <p:extLst>
              <p:ext uri="{D42A27DB-BD31-4B8C-83A1-F6EECF244321}">
                <p14:modId xmlns:p14="http://schemas.microsoft.com/office/powerpoint/2010/main" val="4219912786"/>
              </p:ext>
            </p:extLst>
          </p:nvPr>
        </p:nvGraphicFramePr>
        <p:xfrm>
          <a:off x="147769" y="2563957"/>
          <a:ext cx="11896461" cy="3582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732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99401-F988-43C7-AEC4-8C64EBCCF5AA}"/>
              </a:ext>
            </a:extLst>
          </p:cNvPr>
          <p:cNvSpPr txBox="1"/>
          <p:nvPr/>
        </p:nvSpPr>
        <p:spPr>
          <a:xfrm>
            <a:off x="2520214" y="3995413"/>
            <a:ext cx="1397249" cy="830997"/>
          </a:xfrm>
          <a:prstGeom prst="rect">
            <a:avLst/>
          </a:prstGeom>
          <a:noFill/>
        </p:spPr>
        <p:txBody>
          <a:bodyPr wrap="square" rtlCol="0">
            <a:spAutoFit/>
          </a:bodyPr>
          <a:lstStyle/>
          <a:p>
            <a:r>
              <a:rPr lang="en-US" sz="2400" b="1">
                <a:solidFill>
                  <a:schemeClr val="bg1"/>
                </a:solidFill>
              </a:rPr>
              <a:t>Topic 4	</a:t>
            </a:r>
            <a:endParaRPr lang="en-US" sz="2400"/>
          </a:p>
        </p:txBody>
      </p:sp>
      <p:sp>
        <p:nvSpPr>
          <p:cNvPr id="6" name="Title 5">
            <a:extLst>
              <a:ext uri="{FF2B5EF4-FFF2-40B4-BE49-F238E27FC236}">
                <a16:creationId xmlns:a16="http://schemas.microsoft.com/office/drawing/2014/main" id="{56CDFACF-459A-4153-A12A-67D888C90BE8}"/>
              </a:ext>
            </a:extLst>
          </p:cNvPr>
          <p:cNvSpPr txBox="1">
            <a:spLocks noGrp="1"/>
          </p:cNvSpPr>
          <p:nvPr>
            <p:ph type="title" idx="4294967295"/>
          </p:nvPr>
        </p:nvSpPr>
        <p:spPr>
          <a:xfrm>
            <a:off x="4186989" y="3990136"/>
            <a:ext cx="415809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5" normalizeH="0" baseline="0" noProof="0" dirty="0">
                <a:ln>
                  <a:noFill/>
                </a:ln>
                <a:solidFill>
                  <a:schemeClr val="bg1"/>
                </a:solidFill>
                <a:effectLst/>
                <a:uLnTx/>
                <a:uFillTx/>
                <a:latin typeface="+mn-lt"/>
                <a:ea typeface="+mn-ea"/>
                <a:cs typeface="+mn-cs"/>
              </a:rPr>
              <a:t>Who is at risk?</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801067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2246</Words>
  <Application>Microsoft Office PowerPoint</Application>
  <PresentationFormat>Widescreen</PresentationFormat>
  <Paragraphs>295</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Calibri Light</vt:lpstr>
      <vt:lpstr>Century Gothic</vt:lpstr>
      <vt:lpstr>Courier New</vt:lpstr>
      <vt:lpstr>Open Sans</vt:lpstr>
      <vt:lpstr>Segoe UI</vt:lpstr>
      <vt:lpstr>Wingdings</vt:lpstr>
      <vt:lpstr>Wingdings 3</vt:lpstr>
      <vt:lpstr>Wingdings,Sans-Serif</vt:lpstr>
      <vt:lpstr>Ion Boardroom</vt:lpstr>
      <vt:lpstr>            Naloxone  Community Training      Keep the Circle Strong:  Combating  the Opioid Epidemic within our Communities </vt:lpstr>
      <vt:lpstr>Community Naloxone Training Topics</vt:lpstr>
      <vt:lpstr>What our words mean Key definitions</vt:lpstr>
      <vt:lpstr>What our words mean Key definitions </vt:lpstr>
      <vt:lpstr>Why should I learn about naloxone? </vt:lpstr>
      <vt:lpstr>I carry naloxone because…</vt:lpstr>
      <vt:lpstr>What is an opioid overdose?</vt:lpstr>
      <vt:lpstr>What is an opioid overdose? </vt:lpstr>
      <vt:lpstr>Who is at risk?</vt:lpstr>
      <vt:lpstr>Keep your circle strong: Know who is at risk</vt:lpstr>
      <vt:lpstr>How do we know an overdose is occurring? Signs of an overdose</vt:lpstr>
      <vt:lpstr>What are the signs of an overdose?</vt:lpstr>
      <vt:lpstr>What is naloxone?</vt:lpstr>
      <vt:lpstr>What is naloxone? </vt:lpstr>
      <vt:lpstr>Naloxone Myths Debunked</vt:lpstr>
      <vt:lpstr>What does naloxone reverse?</vt:lpstr>
      <vt:lpstr>Naloxone in action</vt:lpstr>
      <vt:lpstr>Instructions: Someone is unresponsive and overdose is suspected</vt:lpstr>
      <vt:lpstr>Prepare to give  Naloxone nasal spray</vt:lpstr>
      <vt:lpstr>Administer:  Naloxone nasal spray</vt:lpstr>
      <vt:lpstr> What to expect when reversing an overdose</vt:lpstr>
      <vt:lpstr>Recap:  How you can save a life</vt:lpstr>
      <vt:lpstr>Key actions to remember</vt:lpstr>
      <vt:lpstr>Accessing and Storing naloxone</vt:lpstr>
      <vt:lpstr>Getting access to naloxone</vt:lpstr>
      <vt:lpstr>Putting it all together</vt:lpstr>
      <vt:lpstr>Putting it all together </vt:lpstr>
      <vt:lpstr>Want to expand your impact?</vt:lpstr>
      <vt:lpstr>Thank You!</vt:lpstr>
      <vt:lpstr>Questions?  Comments?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2023-03-15T19:34:30Z</dcterms:created>
  <dcterms:modified xsi:type="dcterms:W3CDTF">2023-03-15T20:29:20Z</dcterms:modified>
</cp:coreProperties>
</file>